
<file path=[Content_Types].xml><?xml version="1.0" encoding="utf-8"?>
<Types xmlns="http://schemas.openxmlformats.org/package/2006/content-types">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4226" r:id="rId1"/>
  </p:sldMasterIdLst>
  <p:notesMasterIdLst>
    <p:notesMasterId r:id="rId3"/>
  </p:notesMasterIdLst>
  <p:handoutMasterIdLst>
    <p:handoutMasterId r:id="rId4"/>
  </p:handoutMasterIdLst>
  <p:sldIdLst>
    <p:sldId id="491" r:id="rId2"/>
  </p:sldIdLst>
  <p:sldSz cx="10693400" cy="7561263"/>
  <p:notesSz cx="6735763" cy="9866313"/>
  <p:defaultTextStyle>
    <a:defPPr>
      <a:defRPr lang="en-US"/>
    </a:defPPr>
    <a:lvl1pPr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1pPr>
    <a:lvl2pPr marL="4572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2pPr>
    <a:lvl3pPr marL="9144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3pPr>
    <a:lvl4pPr marL="13716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4pPr>
    <a:lvl5pPr marL="1828800" algn="l" rtl="0" fontAlgn="base">
      <a:spcBef>
        <a:spcPct val="0"/>
      </a:spcBef>
      <a:spcAft>
        <a:spcPct val="0"/>
      </a:spcAft>
      <a:defRPr kumimoji="1" sz="900" kern="1200">
        <a:solidFill>
          <a:srgbClr val="000000"/>
        </a:solidFill>
        <a:latin typeface="EYInterstate Light" pitchFamily="2" charset="0"/>
        <a:ea typeface="ＭＳ Ｐゴシック" pitchFamily="50" charset="-128"/>
        <a:cs typeface="+mn-cs"/>
      </a:defRPr>
    </a:lvl5pPr>
    <a:lvl6pPr marL="22860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6pPr>
    <a:lvl7pPr marL="27432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7pPr>
    <a:lvl8pPr marL="32004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8pPr>
    <a:lvl9pPr marL="3657600" algn="l" defTabSz="914400" rtl="0" eaLnBrk="1" latinLnBrk="0" hangingPunct="1">
      <a:defRPr kumimoji="1" sz="900" kern="1200">
        <a:solidFill>
          <a:srgbClr val="000000"/>
        </a:solidFill>
        <a:latin typeface="EYInterstate Light" pitchFamily="2"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C973E"/>
    <a:srgbClr val="D8D8D8"/>
    <a:srgbClr val="BBBBBB"/>
    <a:srgbClr val="ECECED"/>
    <a:srgbClr val="FF3399"/>
    <a:srgbClr val="FFF27F"/>
    <a:srgbClr val="D8D2E0"/>
    <a:srgbClr val="95CB89"/>
    <a:srgbClr val="C893C7"/>
    <a:srgbClr val="7FD1D6"/>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07" autoAdjust="0"/>
    <p:restoredTop sz="85854" autoAdjust="0"/>
  </p:normalViewPr>
  <p:slideViewPr>
    <p:cSldViewPr>
      <p:cViewPr varScale="1">
        <p:scale>
          <a:sx n="65" d="100"/>
          <a:sy n="65" d="100"/>
        </p:scale>
        <p:origin x="-1014" y="-114"/>
      </p:cViewPr>
      <p:guideLst>
        <p:guide orient="horz" pos="4331"/>
        <p:guide orient="horz" pos="4536"/>
        <p:guide orient="horz" pos="499"/>
        <p:guide orient="horz" pos="1179"/>
        <p:guide pos="3255"/>
        <p:guide pos="3481"/>
        <p:guide pos="6271"/>
        <p:guide pos="2234"/>
        <p:guide pos="4502"/>
        <p:guide pos="465"/>
        <p:guide pos="4264"/>
        <p:guide pos="2473"/>
        <p:guide/>
        <p:guide pos="3368"/>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7458"/>
    </p:cViewPr>
  </p:sorterViewPr>
  <p:notesViewPr>
    <p:cSldViewPr>
      <p:cViewPr varScale="1">
        <p:scale>
          <a:sx n="50" d="100"/>
          <a:sy n="50" d="100"/>
        </p:scale>
        <p:origin x="-1872" y="-84"/>
      </p:cViewPr>
      <p:guideLst>
        <p:guide orient="horz" pos="3108"/>
        <p:guide pos="2122"/>
      </p:guideLst>
    </p:cSldViewPr>
  </p:notesViewPr>
  <p:gridSpacing cx="36868100" cy="368681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1576"/>
            <a:ext cx="2920873" cy="494814"/>
          </a:xfrm>
          <a:prstGeom prst="rect">
            <a:avLst/>
          </a:prstGeom>
          <a:noFill/>
          <a:ln w="9525">
            <a:noFill/>
            <a:miter lim="800000"/>
            <a:headEnd/>
            <a:tailEnd/>
          </a:ln>
          <a:effectLst/>
        </p:spPr>
        <p:txBody>
          <a:bodyPr vert="horz" wrap="square" lIns="18886" tIns="0" rIns="18886" bIns="0" numCol="1" anchor="t" anchorCtr="0" compatLnSpc="1">
            <a:prstTxWarp prst="textNoShape">
              <a:avLst/>
            </a:prstTxWarp>
          </a:bodyPr>
          <a:lstStyle>
            <a:lvl1pPr algn="l" defTabSz="904620"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4099" name="Rectangle 3"/>
          <p:cNvSpPr>
            <a:spLocks noGrp="1" noChangeArrowheads="1"/>
          </p:cNvSpPr>
          <p:nvPr>
            <p:ph type="dt" sz="quarter" idx="1"/>
          </p:nvPr>
        </p:nvSpPr>
        <p:spPr bwMode="auto">
          <a:xfrm>
            <a:off x="3814891" y="-1576"/>
            <a:ext cx="2920873" cy="494814"/>
          </a:xfrm>
          <a:prstGeom prst="rect">
            <a:avLst/>
          </a:prstGeom>
          <a:noFill/>
          <a:ln w="9525">
            <a:noFill/>
            <a:miter lim="800000"/>
            <a:headEnd/>
            <a:tailEnd/>
          </a:ln>
          <a:effectLst/>
        </p:spPr>
        <p:txBody>
          <a:bodyPr vert="horz" wrap="square" lIns="18886" tIns="0" rIns="18886" bIns="0" numCol="1" anchor="t" anchorCtr="0" compatLnSpc="1">
            <a:prstTxWarp prst="textNoShape">
              <a:avLst/>
            </a:prstTxWarp>
          </a:bodyPr>
          <a:lstStyle>
            <a:lvl1pPr algn="r" defTabSz="904620" eaLnBrk="0" hangingPunct="0">
              <a:spcAft>
                <a:spcPct val="0"/>
              </a:spcAft>
              <a:buClrTx/>
              <a:buSzTx/>
              <a:buFontTx/>
              <a:buNone/>
              <a:defRPr kumimoji="0" sz="1000" i="1">
                <a:solidFill>
                  <a:schemeClr val="tx1"/>
                </a:solidFill>
                <a:latin typeface="Arial" charset="0"/>
                <a:ea typeface="+mn-ea"/>
              </a:defRPr>
            </a:lvl1pPr>
          </a:lstStyle>
          <a:p>
            <a:pPr>
              <a:defRPr/>
            </a:pPr>
            <a:fld id="{EE16492A-0195-478A-83C1-015945F3B5BB}" type="datetime4">
              <a:rPr lang="ja-JP" altLang="en-US"/>
              <a:pPr>
                <a:defRPr/>
              </a:pPr>
              <a:t>2013年10月16日</a:t>
            </a:fld>
            <a:endParaRPr lang="en-US" altLang="ja-JP"/>
          </a:p>
        </p:txBody>
      </p:sp>
      <p:sp>
        <p:nvSpPr>
          <p:cNvPr id="4100" name="Rectangle 4"/>
          <p:cNvSpPr>
            <a:spLocks noGrp="1" noChangeArrowheads="1"/>
          </p:cNvSpPr>
          <p:nvPr>
            <p:ph type="sldNum" sz="quarter" idx="3"/>
          </p:nvPr>
        </p:nvSpPr>
        <p:spPr bwMode="auto">
          <a:xfrm>
            <a:off x="3814891" y="9373078"/>
            <a:ext cx="2920873" cy="494813"/>
          </a:xfrm>
          <a:prstGeom prst="rect">
            <a:avLst/>
          </a:prstGeom>
          <a:noFill/>
          <a:ln w="9525">
            <a:noFill/>
            <a:miter lim="800000"/>
            <a:headEnd/>
            <a:tailEnd/>
          </a:ln>
          <a:effectLst/>
        </p:spPr>
        <p:txBody>
          <a:bodyPr vert="horz" wrap="square" lIns="18886" tIns="0" rIns="18886" bIns="0" numCol="1" anchor="b" anchorCtr="0" compatLnSpc="1">
            <a:prstTxWarp prst="textNoShape">
              <a:avLst/>
            </a:prstTxWarp>
          </a:bodyPr>
          <a:lstStyle>
            <a:lvl5pPr marL="1812414" lvl="4" algn="r" defTabSz="904620" eaLnBrk="0" hangingPunct="0">
              <a:spcAft>
                <a:spcPct val="0"/>
              </a:spcAft>
              <a:buClrTx/>
              <a:buSzTx/>
              <a:buFontTx/>
              <a:buNone/>
              <a:defRPr kumimoji="0" sz="1000" i="1">
                <a:solidFill>
                  <a:schemeClr val="tx1"/>
                </a:solidFill>
                <a:latin typeface="Arial" charset="0"/>
                <a:ea typeface="+mn-ea"/>
              </a:defRPr>
            </a:lvl5pPr>
          </a:lstStyle>
          <a:p>
            <a:pPr lvl="4">
              <a:defRPr/>
            </a:pPr>
            <a:fld id="{2482A4BC-C122-4210-9464-06C118DDE7D9}" type="slidenum">
              <a:rPr lang="ja-JP" altLang="en-US"/>
              <a:pPr lvl="4">
                <a:defRPr/>
              </a:pPr>
              <a:t>&lt;#&gt;</a:t>
            </a:fld>
            <a:endParaRPr lang="en-US" altLang="ja-JP"/>
          </a:p>
        </p:txBody>
      </p:sp>
      <p:sp>
        <p:nvSpPr>
          <p:cNvPr id="4101" name="Rectangle 5"/>
          <p:cNvSpPr>
            <a:spLocks noGrp="1" noChangeArrowheads="1"/>
          </p:cNvSpPr>
          <p:nvPr>
            <p:ph type="ftr" sz="quarter" idx="2"/>
          </p:nvPr>
        </p:nvSpPr>
        <p:spPr bwMode="auto">
          <a:xfrm>
            <a:off x="14142" y="9390410"/>
            <a:ext cx="2914588" cy="458568"/>
          </a:xfrm>
          <a:prstGeom prst="rect">
            <a:avLst/>
          </a:prstGeom>
          <a:noFill/>
          <a:ln w="9525">
            <a:noFill/>
            <a:miter lim="800000"/>
            <a:headEnd/>
            <a:tailEnd/>
          </a:ln>
          <a:effectLst/>
        </p:spPr>
        <p:txBody>
          <a:bodyPr vert="horz" wrap="square" lIns="14165" tIns="0" rIns="14165" bIns="0" numCol="1" anchor="b" anchorCtr="0" compatLnSpc="1">
            <a:prstTxWarp prst="textNoShape">
              <a:avLst/>
            </a:prstTxWarp>
          </a:bodyPr>
          <a:lstStyle>
            <a:lvl1pPr algn="l" defTabSz="488812" eaLnBrk="0" hangingPunct="0">
              <a:spcAft>
                <a:spcPct val="0"/>
              </a:spcAft>
              <a:buClrTx/>
              <a:buSzTx/>
              <a:buFontTx/>
              <a:buNone/>
              <a:defRPr kumimoji="0" sz="700" i="1">
                <a:solidFill>
                  <a:schemeClr val="accent1"/>
                </a:solidFill>
                <a:latin typeface="Arial" charset="0"/>
                <a:ea typeface="+mn-ea"/>
              </a:defRPr>
            </a:lvl1pPr>
          </a:lstStyle>
          <a:p>
            <a:pPr>
              <a:defRPr/>
            </a:pPr>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2" y="-1576"/>
            <a:ext cx="2920873" cy="494814"/>
          </a:xfrm>
          <a:prstGeom prst="rect">
            <a:avLst/>
          </a:prstGeom>
          <a:noFill/>
          <a:ln w="9525">
            <a:noFill/>
            <a:miter lim="800000"/>
            <a:headEnd/>
            <a:tailEnd/>
          </a:ln>
          <a:effectLst/>
        </p:spPr>
        <p:txBody>
          <a:bodyPr vert="horz" wrap="square" lIns="18886" tIns="0" rIns="18886" bIns="0" numCol="1" anchor="t" anchorCtr="0" compatLnSpc="1">
            <a:prstTxWarp prst="textNoShape">
              <a:avLst/>
            </a:prstTxWarp>
          </a:bodyPr>
          <a:lstStyle>
            <a:lvl1pPr algn="l" defTabSz="904620"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2051" name="Rectangle 3"/>
          <p:cNvSpPr>
            <a:spLocks noGrp="1" noChangeArrowheads="1"/>
          </p:cNvSpPr>
          <p:nvPr>
            <p:ph type="dt" idx="1"/>
          </p:nvPr>
        </p:nvSpPr>
        <p:spPr bwMode="auto">
          <a:xfrm>
            <a:off x="3814891" y="-1576"/>
            <a:ext cx="2920873" cy="494814"/>
          </a:xfrm>
          <a:prstGeom prst="rect">
            <a:avLst/>
          </a:prstGeom>
          <a:noFill/>
          <a:ln w="9525">
            <a:noFill/>
            <a:miter lim="800000"/>
            <a:headEnd/>
            <a:tailEnd/>
          </a:ln>
          <a:effectLst/>
        </p:spPr>
        <p:txBody>
          <a:bodyPr vert="horz" wrap="square" lIns="18886" tIns="0" rIns="18886" bIns="0" numCol="1" anchor="t" anchorCtr="0" compatLnSpc="1">
            <a:prstTxWarp prst="textNoShape">
              <a:avLst/>
            </a:prstTxWarp>
          </a:bodyPr>
          <a:lstStyle>
            <a:lvl1pPr algn="r" defTabSz="904620" eaLnBrk="0" hangingPunct="0">
              <a:spcAft>
                <a:spcPct val="0"/>
              </a:spcAft>
              <a:buClrTx/>
              <a:buSzTx/>
              <a:buFontTx/>
              <a:buNone/>
              <a:defRPr kumimoji="0" sz="1000" i="1">
                <a:solidFill>
                  <a:schemeClr val="tx1"/>
                </a:solidFill>
                <a:latin typeface="Arial" charset="0"/>
                <a:ea typeface="+mn-ea"/>
              </a:defRPr>
            </a:lvl1pPr>
          </a:lstStyle>
          <a:p>
            <a:pPr>
              <a:defRPr/>
            </a:pPr>
            <a:fld id="{4173087A-EF29-4AC6-9811-04EB5C56C7E4}" type="datetime4">
              <a:rPr lang="ja-JP" altLang="en-US"/>
              <a:pPr>
                <a:defRPr/>
              </a:pPr>
              <a:t>2013年10月16日</a:t>
            </a:fld>
            <a:endParaRPr lang="en-US" altLang="ja-JP"/>
          </a:p>
        </p:txBody>
      </p:sp>
      <p:sp>
        <p:nvSpPr>
          <p:cNvPr id="24580" name="Rectangle 4"/>
          <p:cNvSpPr>
            <a:spLocks noGrp="1" noRot="1" noChangeAspect="1" noChangeArrowheads="1" noTextEdit="1"/>
          </p:cNvSpPr>
          <p:nvPr>
            <p:ph type="sldImg" idx="2"/>
          </p:nvPr>
        </p:nvSpPr>
        <p:spPr bwMode="auto">
          <a:xfrm>
            <a:off x="765175" y="747713"/>
            <a:ext cx="5208588" cy="368300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98732" y="4688116"/>
            <a:ext cx="4938303" cy="4439131"/>
          </a:xfrm>
          <a:prstGeom prst="rect">
            <a:avLst/>
          </a:prstGeom>
          <a:noFill/>
          <a:ln w="9525">
            <a:noFill/>
            <a:miter lim="800000"/>
            <a:headEnd/>
            <a:tailEnd/>
          </a:ln>
          <a:effectLst/>
        </p:spPr>
        <p:txBody>
          <a:bodyPr vert="horz" wrap="square" lIns="89710" tIns="45641" rIns="89710" bIns="45641"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2" y="9373078"/>
            <a:ext cx="2920873" cy="494813"/>
          </a:xfrm>
          <a:prstGeom prst="rect">
            <a:avLst/>
          </a:prstGeom>
          <a:noFill/>
          <a:ln w="9525">
            <a:noFill/>
            <a:miter lim="800000"/>
            <a:headEnd/>
            <a:tailEnd/>
          </a:ln>
          <a:effectLst/>
        </p:spPr>
        <p:txBody>
          <a:bodyPr vert="horz" wrap="square" lIns="18886" tIns="0" rIns="18886" bIns="0" numCol="1" anchor="b" anchorCtr="0" compatLnSpc="1">
            <a:prstTxWarp prst="textNoShape">
              <a:avLst/>
            </a:prstTxWarp>
          </a:bodyPr>
          <a:lstStyle>
            <a:lvl1pPr algn="l" defTabSz="904620" eaLnBrk="0" hangingPunct="0">
              <a:spcAft>
                <a:spcPct val="0"/>
              </a:spcAft>
              <a:buClrTx/>
              <a:buSzTx/>
              <a:buFontTx/>
              <a:buNone/>
              <a:defRPr kumimoji="0" sz="1000" i="1">
                <a:solidFill>
                  <a:schemeClr val="tx1"/>
                </a:solidFill>
                <a:latin typeface="Arial" charset="0"/>
                <a:ea typeface="+mn-ea"/>
              </a:defRPr>
            </a:lvl1pPr>
          </a:lstStyle>
          <a:p>
            <a:pPr>
              <a:defRPr/>
            </a:pPr>
            <a:endParaRPr lang="en-US" altLang="ja-JP"/>
          </a:p>
        </p:txBody>
      </p:sp>
      <p:sp>
        <p:nvSpPr>
          <p:cNvPr id="2055" name="Rectangle 7"/>
          <p:cNvSpPr>
            <a:spLocks noGrp="1" noChangeArrowheads="1"/>
          </p:cNvSpPr>
          <p:nvPr>
            <p:ph type="sldNum" sz="quarter" idx="5"/>
          </p:nvPr>
        </p:nvSpPr>
        <p:spPr bwMode="auto">
          <a:xfrm>
            <a:off x="3814891" y="9373078"/>
            <a:ext cx="2920873" cy="494813"/>
          </a:xfrm>
          <a:prstGeom prst="rect">
            <a:avLst/>
          </a:prstGeom>
          <a:noFill/>
          <a:ln w="9525">
            <a:noFill/>
            <a:miter lim="800000"/>
            <a:headEnd/>
            <a:tailEnd/>
          </a:ln>
          <a:effectLst/>
        </p:spPr>
        <p:txBody>
          <a:bodyPr vert="horz" wrap="square" lIns="18886" tIns="0" rIns="18886" bIns="0" numCol="1" anchor="b" anchorCtr="0" compatLnSpc="1">
            <a:prstTxWarp prst="textNoShape">
              <a:avLst/>
            </a:prstTxWarp>
          </a:bodyPr>
          <a:lstStyle>
            <a:lvl1pPr algn="r" defTabSz="904620" eaLnBrk="0" hangingPunct="0">
              <a:spcAft>
                <a:spcPct val="0"/>
              </a:spcAft>
              <a:buClrTx/>
              <a:buSzTx/>
              <a:buFontTx/>
              <a:buNone/>
              <a:defRPr kumimoji="0" sz="1000" i="1">
                <a:solidFill>
                  <a:schemeClr val="tx1"/>
                </a:solidFill>
                <a:latin typeface="Arial" charset="0"/>
                <a:ea typeface="+mn-ea"/>
              </a:defRPr>
            </a:lvl1pPr>
          </a:lstStyle>
          <a:p>
            <a:pPr>
              <a:defRPr/>
            </a:pPr>
            <a:fld id="{76112920-6095-4B0A-AFC9-82E2C2B490BA}" type="slidenum">
              <a:rPr lang="ja-JP" altLang="en-US"/>
              <a:pPr>
                <a:defRPr/>
              </a:pPr>
              <a:t>&lt;#&gt;</a:t>
            </a:fld>
            <a:endParaRPr lang="en-US" altLang="ja-JP"/>
          </a:p>
        </p:txBody>
      </p:sp>
    </p:spTree>
  </p:cSld>
  <p:clrMap bg1="lt1" tx1="dk1" bg2="lt2" tx2="dk2" accent1="accent1" accent2="accent2" accent3="accent3" accent4="accent4" accent5="accent5" accent6="accent6" hlink="hlink" folHlink="folHlink"/>
  <p:hf hdr="0" ftr="0"/>
  <p:notesStyle>
    <a:lvl1pPr algn="l" defTabSz="911225" rtl="0" eaLnBrk="0" fontAlgn="base" hangingPunct="0">
      <a:spcBef>
        <a:spcPct val="30000"/>
      </a:spcBef>
      <a:spcAft>
        <a:spcPct val="0"/>
      </a:spcAft>
      <a:defRPr sz="1200" kern="1200">
        <a:solidFill>
          <a:schemeClr val="tx1"/>
        </a:solidFill>
        <a:latin typeface="Arial" charset="0"/>
        <a:ea typeface="+mn-ea"/>
        <a:cs typeface="+mn-cs"/>
      </a:defRPr>
    </a:lvl1pPr>
    <a:lvl2pPr marL="457200" algn="l" defTabSz="911225" rtl="0" eaLnBrk="0" fontAlgn="base" hangingPunct="0">
      <a:spcBef>
        <a:spcPct val="30000"/>
      </a:spcBef>
      <a:spcAft>
        <a:spcPct val="0"/>
      </a:spcAft>
      <a:defRPr sz="1200" kern="1200">
        <a:solidFill>
          <a:schemeClr val="tx1"/>
        </a:solidFill>
        <a:latin typeface="Arial" charset="0"/>
        <a:ea typeface="+mn-ea"/>
        <a:cs typeface="+mn-cs"/>
      </a:defRPr>
    </a:lvl2pPr>
    <a:lvl3pPr marL="914400" algn="l" defTabSz="911225" rtl="0" eaLnBrk="0" fontAlgn="base" hangingPunct="0">
      <a:spcBef>
        <a:spcPct val="30000"/>
      </a:spcBef>
      <a:spcAft>
        <a:spcPct val="0"/>
      </a:spcAft>
      <a:defRPr sz="1200" kern="1200">
        <a:solidFill>
          <a:schemeClr val="tx1"/>
        </a:solidFill>
        <a:latin typeface="Arial" charset="0"/>
        <a:ea typeface="+mn-ea"/>
        <a:cs typeface="+mn-cs"/>
      </a:defRPr>
    </a:lvl3pPr>
    <a:lvl4pPr marL="1368425" algn="l" defTabSz="911225" rtl="0" eaLnBrk="0" fontAlgn="base" hangingPunct="0">
      <a:spcBef>
        <a:spcPct val="30000"/>
      </a:spcBef>
      <a:spcAft>
        <a:spcPct val="0"/>
      </a:spcAft>
      <a:defRPr sz="1200" kern="1200">
        <a:solidFill>
          <a:schemeClr val="tx1"/>
        </a:solidFill>
        <a:latin typeface="Arial" charset="0"/>
        <a:ea typeface="+mn-ea"/>
        <a:cs typeface="+mn-cs"/>
      </a:defRPr>
    </a:lvl4pPr>
    <a:lvl5pPr marL="1828800" algn="l" defTabSz="911225"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p:txBody>
          <a:bodyPr/>
          <a:lstStyle/>
          <a:p>
            <a:pPr>
              <a:defRPr/>
            </a:pPr>
            <a:fld id="{97A6913E-A740-44B2-A6E1-0392CB306607}" type="datetime4">
              <a:rPr lang="ja-JP" altLang="en-US" smtClean="0"/>
              <a:pPr>
                <a:defRPr/>
              </a:pPr>
              <a:t>2013年10月16日</a:t>
            </a:fld>
            <a:endParaRPr lang="en-US" altLang="ja-JP"/>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algn="just" defTabSz="875445" eaLnBrk="1" hangingPunct="1">
              <a:lnSpc>
                <a:spcPct val="110000"/>
              </a:lnSpc>
              <a:spcBef>
                <a:spcPts val="766"/>
              </a:spcBef>
              <a:buClr>
                <a:srgbClr val="FFD200"/>
              </a:buClr>
              <a:buSzPct val="75000"/>
              <a:defRPr/>
            </a:pPr>
            <a:r>
              <a:rPr lang="ja-JP" altLang="en-US" sz="1100" b="1" dirty="0" smtClean="0">
                <a:solidFill>
                  <a:srgbClr val="000000"/>
                </a:solidFill>
                <a:latin typeface="EYInterstate" pitchFamily="2" charset="0"/>
                <a:ea typeface="ＭＳ Ｐゴシック" pitchFamily="50" charset="-128"/>
              </a:rPr>
              <a:t>スケジュール （パターン</a:t>
            </a:r>
            <a:r>
              <a:rPr lang="en-US" altLang="ja-JP" sz="1100" b="1" dirty="0" smtClean="0">
                <a:solidFill>
                  <a:srgbClr val="000000"/>
                </a:solidFill>
                <a:latin typeface="EYInterstate" pitchFamily="2" charset="0"/>
                <a:ea typeface="ＭＳ Ｐゴシック" pitchFamily="50" charset="-128"/>
              </a:rPr>
              <a:t>2</a:t>
            </a:r>
            <a:r>
              <a:rPr lang="ja-JP" altLang="en-US" sz="1100" b="1" dirty="0" smtClean="0">
                <a:solidFill>
                  <a:srgbClr val="000000"/>
                </a:solidFill>
                <a:latin typeface="EYInterstate" pitchFamily="2" charset="0"/>
                <a:ea typeface="ＭＳ Ｐゴシック" pitchFamily="50" charset="-128"/>
              </a:rPr>
              <a:t>）</a:t>
            </a:r>
            <a:endParaRPr lang="en-US" altLang="ja-JP" sz="1100" b="1" dirty="0" smtClean="0">
              <a:solidFill>
                <a:srgbClr val="000000"/>
              </a:solidFill>
              <a:latin typeface="EYInterstate" pitchFamily="2" charset="0"/>
              <a:ea typeface="ＭＳ Ｐゴシック" pitchFamily="50" charset="-128"/>
            </a:endParaRPr>
          </a:p>
          <a:p>
            <a:pPr algn="just" defTabSz="875445" eaLnBrk="1" hangingPunct="1">
              <a:lnSpc>
                <a:spcPct val="110000"/>
              </a:lnSpc>
              <a:spcBef>
                <a:spcPts val="0"/>
              </a:spcBef>
              <a:buClr>
                <a:srgbClr val="FFD200"/>
              </a:buClr>
              <a:buSzPct val="75000"/>
              <a:defRPr/>
            </a:pPr>
            <a:endParaRPr lang="en-US" altLang="ja-JP" sz="1100" dirty="0" smtClean="0">
              <a:solidFill>
                <a:srgbClr val="000000"/>
              </a:solidFill>
              <a:latin typeface="EYInterstate" pitchFamily="2" charset="0"/>
              <a:ea typeface="ＭＳ Ｐゴシック" pitchFamily="50" charset="-128"/>
            </a:endParaRPr>
          </a:p>
          <a:p>
            <a:pPr algn="just" defTabSz="875445" eaLnBrk="1" hangingPunct="1">
              <a:lnSpc>
                <a:spcPct val="110000"/>
              </a:lnSpc>
              <a:spcBef>
                <a:spcPts val="766"/>
              </a:spcBef>
              <a:buClr>
                <a:srgbClr val="FFD200"/>
              </a:buClr>
              <a:buSzPct val="75000"/>
              <a:defRPr/>
            </a:pPr>
            <a:r>
              <a:rPr lang="en-US" altLang="ja-JP" sz="1100" dirty="0" smtClean="0">
                <a:solidFill>
                  <a:srgbClr val="000000"/>
                </a:solidFill>
                <a:latin typeface="EYInterstate" pitchFamily="2" charset="0"/>
                <a:ea typeface="ＭＳ Ｐゴシック" pitchFamily="50" charset="-128"/>
              </a:rPr>
              <a:t>【 </a:t>
            </a:r>
            <a:r>
              <a:rPr lang="ja-JP" altLang="en-US" sz="1100" dirty="0" smtClean="0">
                <a:solidFill>
                  <a:srgbClr val="000000"/>
                </a:solidFill>
                <a:latin typeface="EYInterstate" pitchFamily="2" charset="0"/>
                <a:ea typeface="ＭＳ Ｐゴシック" pitchFamily="50" charset="-128"/>
              </a:rPr>
              <a:t>趣旨 </a:t>
            </a:r>
            <a:r>
              <a:rPr lang="en-US" altLang="ja-JP" sz="1100" dirty="0" smtClean="0">
                <a:solidFill>
                  <a:srgbClr val="000000"/>
                </a:solidFill>
                <a:latin typeface="EYInterstate" pitchFamily="2" charset="0"/>
                <a:ea typeface="ＭＳ Ｐゴシック" pitchFamily="50" charset="-128"/>
              </a:rPr>
              <a:t>】</a:t>
            </a:r>
          </a:p>
          <a:p>
            <a:pPr marL="172332" lvl="1" indent="-172332" algn="just" defTabSz="875445" eaLnBrk="1" hangingPunct="1">
              <a:lnSpc>
                <a:spcPct val="110000"/>
              </a:lnSpc>
              <a:spcBef>
                <a:spcPts val="766"/>
              </a:spcBef>
              <a:buClr>
                <a:schemeClr val="tx2"/>
              </a:buClr>
              <a:buSzPct val="75000"/>
              <a:buFont typeface="Arial" pitchFamily="34" charset="0"/>
              <a:buChar char="►"/>
              <a:defRPr/>
            </a:pPr>
            <a:r>
              <a:rPr lang="ja-JP" altLang="en-US" sz="1000" dirty="0" smtClean="0">
                <a:solidFill>
                  <a:srgbClr val="000000"/>
                </a:solidFill>
                <a:latin typeface="EYInterstate" pitchFamily="2" charset="0"/>
                <a:ea typeface="ＭＳ Ｐゴシック" pitchFamily="50" charset="-128"/>
              </a:rPr>
              <a:t>適切なスケジュールを示すこと、また適宜進捗報告を行うことで先方の要望に従った作業が、期限に間に合うことを示します。</a:t>
            </a:r>
          </a:p>
          <a:p>
            <a:pPr marL="172332" lvl="1" indent="-172332" algn="just" defTabSz="875445" eaLnBrk="1" hangingPunct="1">
              <a:lnSpc>
                <a:spcPct val="110000"/>
              </a:lnSpc>
              <a:spcBef>
                <a:spcPts val="766"/>
              </a:spcBef>
              <a:buClr>
                <a:schemeClr val="tx2"/>
              </a:buClr>
              <a:buSzPct val="75000"/>
              <a:buFont typeface="Arial" pitchFamily="34" charset="0"/>
              <a:buChar char="►"/>
              <a:defRPr/>
            </a:pPr>
            <a:r>
              <a:rPr lang="ja-JP" altLang="en-US" sz="1000" dirty="0" smtClean="0">
                <a:solidFill>
                  <a:srgbClr val="000000"/>
                </a:solidFill>
                <a:latin typeface="EYInterstate" pitchFamily="2" charset="0"/>
                <a:ea typeface="ＭＳ Ｐゴシック" pitchFamily="50" charset="-128"/>
              </a:rPr>
              <a:t>本参考例は、当初からある程度詳細な作業項目が分かっている場合等に利用してください。</a:t>
            </a:r>
          </a:p>
          <a:p>
            <a:pPr algn="just" defTabSz="875445" eaLnBrk="1" hangingPunct="1">
              <a:lnSpc>
                <a:spcPct val="110000"/>
              </a:lnSpc>
              <a:spcBef>
                <a:spcPts val="0"/>
              </a:spcBef>
              <a:buClr>
                <a:srgbClr val="FFD200"/>
              </a:buClr>
              <a:buSzPct val="75000"/>
              <a:defRPr/>
            </a:pPr>
            <a:endParaRPr lang="en-US" altLang="ja-JP" sz="1100" dirty="0" smtClean="0">
              <a:solidFill>
                <a:srgbClr val="000000"/>
              </a:solidFill>
              <a:latin typeface="EYInterstate" pitchFamily="2" charset="0"/>
              <a:ea typeface="ＭＳ Ｐゴシック" pitchFamily="50" charset="-128"/>
            </a:endParaRPr>
          </a:p>
          <a:p>
            <a:pPr algn="just" defTabSz="875445" eaLnBrk="1" hangingPunct="1">
              <a:lnSpc>
                <a:spcPct val="110000"/>
              </a:lnSpc>
              <a:spcBef>
                <a:spcPts val="766"/>
              </a:spcBef>
              <a:buClr>
                <a:srgbClr val="FFD200"/>
              </a:buClr>
              <a:buSzPct val="75000"/>
              <a:defRPr/>
            </a:pPr>
            <a:r>
              <a:rPr lang="en-US" altLang="ja-JP" sz="1100" dirty="0" smtClean="0">
                <a:solidFill>
                  <a:srgbClr val="000000"/>
                </a:solidFill>
                <a:latin typeface="EYInterstate" pitchFamily="2" charset="0"/>
                <a:ea typeface="ＭＳ Ｐゴシック" pitchFamily="50" charset="-128"/>
              </a:rPr>
              <a:t>【 </a:t>
            </a:r>
            <a:r>
              <a:rPr lang="ja-JP" altLang="en-US" sz="1100" dirty="0" smtClean="0">
                <a:solidFill>
                  <a:srgbClr val="000000"/>
                </a:solidFill>
                <a:latin typeface="EYInterstate" pitchFamily="2" charset="0"/>
                <a:ea typeface="ＭＳ Ｐゴシック" pitchFamily="50" charset="-128"/>
              </a:rPr>
              <a:t>留意事項 </a:t>
            </a:r>
            <a:r>
              <a:rPr lang="en-US" altLang="ja-JP" sz="1100" dirty="0" smtClean="0">
                <a:solidFill>
                  <a:srgbClr val="000000"/>
                </a:solidFill>
                <a:latin typeface="EYInterstate" pitchFamily="2" charset="0"/>
                <a:ea typeface="ＭＳ Ｐゴシック" pitchFamily="50" charset="-128"/>
              </a:rPr>
              <a:t>】</a:t>
            </a:r>
          </a:p>
          <a:p>
            <a:pPr marL="172332" lvl="1" indent="-172332" algn="just" defTabSz="875445" eaLnBrk="1" hangingPunct="1">
              <a:lnSpc>
                <a:spcPct val="110000"/>
              </a:lnSpc>
              <a:spcBef>
                <a:spcPts val="766"/>
              </a:spcBef>
              <a:buClr>
                <a:schemeClr val="tx2"/>
              </a:buClr>
              <a:buSzPct val="75000"/>
              <a:buFont typeface="Arial" pitchFamily="34" charset="0"/>
              <a:buChar char="►"/>
              <a:defRPr/>
            </a:pPr>
            <a:r>
              <a:rPr lang="ja-JP" altLang="en-US" sz="1000" dirty="0" smtClean="0">
                <a:solidFill>
                  <a:srgbClr val="000000"/>
                </a:solidFill>
                <a:latin typeface="EYInterstate" pitchFamily="2" charset="0"/>
                <a:ea typeface="ＭＳ Ｐゴシック" pitchFamily="50" charset="-128"/>
              </a:rPr>
              <a:t>パターン</a:t>
            </a:r>
            <a:r>
              <a:rPr lang="en-US" altLang="ja-JP" sz="1000" dirty="0" smtClean="0">
                <a:solidFill>
                  <a:srgbClr val="000000"/>
                </a:solidFill>
                <a:latin typeface="EYInterstate" pitchFamily="2" charset="0"/>
                <a:ea typeface="ＭＳ Ｐゴシック" pitchFamily="50" charset="-128"/>
              </a:rPr>
              <a:t>2</a:t>
            </a:r>
            <a:r>
              <a:rPr lang="ja-JP" altLang="en-US" sz="1000" dirty="0" smtClean="0">
                <a:solidFill>
                  <a:srgbClr val="000000"/>
                </a:solidFill>
                <a:latin typeface="EYInterstate" pitchFamily="2" charset="0"/>
                <a:ea typeface="ＭＳ Ｐゴシック" pitchFamily="50" charset="-128"/>
              </a:rPr>
              <a:t>を利用する場合には、パターン</a:t>
            </a:r>
            <a:r>
              <a:rPr lang="en-US" altLang="ja-JP" sz="1000" dirty="0" smtClean="0">
                <a:solidFill>
                  <a:srgbClr val="000000"/>
                </a:solidFill>
                <a:latin typeface="EYInterstate" pitchFamily="2" charset="0"/>
                <a:ea typeface="ＭＳ Ｐゴシック" pitchFamily="50" charset="-128"/>
              </a:rPr>
              <a:t>1</a:t>
            </a:r>
            <a:r>
              <a:rPr lang="ja-JP" altLang="en-US" sz="1000" dirty="0" err="1" smtClean="0">
                <a:solidFill>
                  <a:srgbClr val="000000"/>
                </a:solidFill>
                <a:latin typeface="EYInterstate" pitchFamily="2" charset="0"/>
                <a:ea typeface="ＭＳ Ｐゴシック" pitchFamily="50" charset="-128"/>
              </a:rPr>
              <a:t>、</a:t>
            </a:r>
            <a:r>
              <a:rPr lang="ja-JP" altLang="en-US" sz="1000" dirty="0" smtClean="0">
                <a:solidFill>
                  <a:srgbClr val="000000"/>
                </a:solidFill>
                <a:latin typeface="EYInterstate" pitchFamily="2" charset="0"/>
                <a:ea typeface="ＭＳ Ｐゴシック" pitchFamily="50" charset="-128"/>
              </a:rPr>
              <a:t>パターン</a:t>
            </a:r>
            <a:r>
              <a:rPr lang="en-US" altLang="ja-JP" sz="1000" dirty="0" smtClean="0">
                <a:solidFill>
                  <a:srgbClr val="000000"/>
                </a:solidFill>
                <a:latin typeface="EYInterstate" pitchFamily="2" charset="0"/>
                <a:ea typeface="ＭＳ Ｐゴシック" pitchFamily="50" charset="-128"/>
              </a:rPr>
              <a:t>3</a:t>
            </a:r>
            <a:r>
              <a:rPr lang="ja-JP" altLang="en-US" sz="1000" dirty="0" err="1" smtClean="0">
                <a:solidFill>
                  <a:srgbClr val="000000"/>
                </a:solidFill>
                <a:latin typeface="EYInterstate" pitchFamily="2" charset="0"/>
                <a:ea typeface="ＭＳ Ｐゴシック" pitchFamily="50" charset="-128"/>
              </a:rPr>
              <a:t>、</a:t>
            </a:r>
            <a:r>
              <a:rPr lang="ja-JP" altLang="en-US" sz="1000" dirty="0" smtClean="0">
                <a:solidFill>
                  <a:srgbClr val="000000"/>
                </a:solidFill>
                <a:latin typeface="EYInterstate" pitchFamily="2" charset="0"/>
                <a:ea typeface="ＭＳ Ｐゴシック" pitchFamily="50" charset="-128"/>
              </a:rPr>
              <a:t>パターン</a:t>
            </a:r>
            <a:r>
              <a:rPr lang="en-US" altLang="ja-JP" sz="1000" dirty="0" smtClean="0">
                <a:solidFill>
                  <a:srgbClr val="000000"/>
                </a:solidFill>
                <a:latin typeface="EYInterstate" pitchFamily="2" charset="0"/>
                <a:ea typeface="ＭＳ Ｐゴシック" pitchFamily="50" charset="-128"/>
              </a:rPr>
              <a:t>4</a:t>
            </a:r>
            <a:r>
              <a:rPr lang="ja-JP" altLang="en-US" sz="1000" dirty="0" err="1" smtClean="0">
                <a:solidFill>
                  <a:srgbClr val="000000"/>
                </a:solidFill>
                <a:latin typeface="EYInterstate" pitchFamily="2" charset="0"/>
                <a:ea typeface="ＭＳ Ｐゴシック" pitchFamily="50" charset="-128"/>
              </a:rPr>
              <a:t>を削</a:t>
            </a:r>
            <a:r>
              <a:rPr lang="ja-JP" altLang="en-US" sz="1000" dirty="0" smtClean="0">
                <a:solidFill>
                  <a:srgbClr val="000000"/>
                </a:solidFill>
                <a:latin typeface="EYInterstate" pitchFamily="2" charset="0"/>
                <a:ea typeface="ＭＳ Ｐゴシック" pitchFamily="50" charset="-128"/>
              </a:rPr>
              <a:t>除してください。</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のみとテキスト_1/2L">
    <p:spTree>
      <p:nvGrpSpPr>
        <p:cNvPr id="1" name=""/>
        <p:cNvGrpSpPr/>
        <p:nvPr/>
      </p:nvGrpSpPr>
      <p:grpSpPr>
        <a:xfrm>
          <a:off x="0" y="0"/>
          <a:ext cx="0" cy="0"/>
          <a:chOff x="0" y="0"/>
          <a:chExt cx="0" cy="0"/>
        </a:xfrm>
      </p:grpSpPr>
      <p:sp>
        <p:nvSpPr>
          <p:cNvPr id="18" name="テキスト プレースホルダ 13"/>
          <p:cNvSpPr>
            <a:spLocks noGrp="1"/>
          </p:cNvSpPr>
          <p:nvPr>
            <p:ph type="body" sz="quarter" idx="14"/>
          </p:nvPr>
        </p:nvSpPr>
        <p:spPr>
          <a:xfrm>
            <a:off x="738187" y="2303463"/>
            <a:ext cx="4429126" cy="4572000"/>
          </a:xfrm>
          <a:prstGeom prst="rect">
            <a:avLst/>
          </a:prstGeom>
        </p:spPr>
        <p:txBody>
          <a:bodyPr lIns="0" tIns="0" rIns="0" bIns="0"/>
          <a:lstStyle>
            <a:lvl1pPr marL="0" indent="0" algn="just" eaLnBrk="1" hangingPunct="1">
              <a:lnSpc>
                <a:spcPct val="130000"/>
              </a:lnSpc>
              <a:spcAft>
                <a:spcPts val="1200"/>
              </a:spcAft>
              <a:buNone/>
              <a:defRPr sz="1100" b="0" kern="1000" spc="-10" baseline="0">
                <a:solidFill>
                  <a:sysClr val="windowText" lastClr="000000"/>
                </a:solidFill>
              </a:defRPr>
            </a:lvl1pPr>
          </a:lstStyle>
          <a:p>
            <a:pPr lvl="0"/>
            <a:r>
              <a:rPr lang="ja-JP" altLang="en-US" dirty="0" smtClean="0"/>
              <a:t>マスタ テキストの書式設定</a:t>
            </a:r>
            <a:endParaRPr lang="en-US" altLang="ja-JP" dirty="0" smtClean="0"/>
          </a:p>
        </p:txBody>
      </p:sp>
      <p:sp>
        <p:nvSpPr>
          <p:cNvPr id="5" name="正方形/長方形 4"/>
          <p:cNvSpPr/>
          <p:nvPr userDrawn="1"/>
        </p:nvSpPr>
        <p:spPr bwMode="auto">
          <a:xfrm>
            <a:off x="738188" y="324247"/>
            <a:ext cx="9217025" cy="540000"/>
          </a:xfrm>
          <a:prstGeom prst="rect">
            <a:avLst/>
          </a:prstGeom>
          <a:noFill/>
          <a:ln w="6350" cap="flat" cmpd="sng" algn="ctr">
            <a:solidFill>
              <a:schemeClr val="accent1">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marR="0" indent="-177800" algn="ctr" defTabSz="995363" rtl="0" eaLnBrk="1" fontAlgn="base" latinLnBrk="0" hangingPunct="1">
              <a:lnSpc>
                <a:spcPct val="100000"/>
              </a:lnSpc>
              <a:spcBef>
                <a:spcPct val="0"/>
              </a:spcBef>
              <a:spcAft>
                <a:spcPct val="50000"/>
              </a:spcAft>
              <a:buClr>
                <a:schemeClr val="accent2"/>
              </a:buClr>
              <a:buSzPct val="80000"/>
              <a:buFont typeface="Arial" charset="0"/>
              <a:buNone/>
              <a:tabLst/>
            </a:pPr>
            <a:endParaRPr kumimoji="0" lang="ja-JP" altLang="en-US" sz="900" b="0" i="0" u="none" strike="noStrike" cap="none" normalizeH="0" baseline="0" smtClean="0">
              <a:ln>
                <a:noFill/>
              </a:ln>
              <a:solidFill>
                <a:srgbClr val="000000"/>
              </a:solidFill>
              <a:effectLst/>
              <a:latin typeface="EYInterstate Light" pitchFamily="2" charset="0"/>
            </a:endParaRPr>
          </a:p>
        </p:txBody>
      </p:sp>
      <p:sp>
        <p:nvSpPr>
          <p:cNvPr id="6" name="正方形/長方形 5"/>
          <p:cNvSpPr/>
          <p:nvPr userDrawn="1"/>
        </p:nvSpPr>
        <p:spPr bwMode="auto">
          <a:xfrm>
            <a:off x="738188" y="324247"/>
            <a:ext cx="108000" cy="540000"/>
          </a:xfrm>
          <a:prstGeom prst="rect">
            <a:avLst/>
          </a:prstGeom>
          <a:solidFill>
            <a:schemeClr val="accent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182563" marR="0" indent="-177800" algn="ctr" defTabSz="995363" rtl="0" eaLnBrk="1" fontAlgn="base" latinLnBrk="0" hangingPunct="1">
              <a:lnSpc>
                <a:spcPct val="100000"/>
              </a:lnSpc>
              <a:spcBef>
                <a:spcPct val="0"/>
              </a:spcBef>
              <a:spcAft>
                <a:spcPct val="50000"/>
              </a:spcAft>
              <a:buClr>
                <a:schemeClr val="accent2"/>
              </a:buClr>
              <a:buSzPct val="80000"/>
              <a:buFont typeface="Arial" charset="0"/>
              <a:buNone/>
              <a:tabLst/>
            </a:pPr>
            <a:endParaRPr kumimoji="0" lang="ja-JP" altLang="en-US" sz="900" b="0" i="0" u="none" strike="noStrike" cap="none" normalizeH="0" baseline="0" smtClean="0">
              <a:ln>
                <a:noFill/>
              </a:ln>
              <a:solidFill>
                <a:srgbClr val="000000"/>
              </a:solidFill>
              <a:effectLst/>
              <a:latin typeface="EYInterstate Light" pitchFamily="2" charset="0"/>
            </a:endParaRPr>
          </a:p>
        </p:txBody>
      </p:sp>
      <p:sp>
        <p:nvSpPr>
          <p:cNvPr id="7" name="タイトル 10"/>
          <p:cNvSpPr>
            <a:spLocks noGrp="1"/>
          </p:cNvSpPr>
          <p:nvPr>
            <p:ph type="title" hasCustomPrompt="1"/>
          </p:nvPr>
        </p:nvSpPr>
        <p:spPr>
          <a:xfrm>
            <a:off x="1054092" y="439114"/>
            <a:ext cx="8676000" cy="307777"/>
          </a:xfrm>
          <a:prstGeom prst="rect">
            <a:avLst/>
          </a:prstGeom>
          <a:noFill/>
        </p:spPr>
        <p:txBody>
          <a:bodyPr wrap="square" lIns="0" tIns="0" rIns="0" bIns="0" anchor="ctr">
            <a:spAutoFit/>
          </a:bodyPr>
          <a:lstStyle>
            <a:lvl1pPr algn="l" defTabSz="995363" rtl="0" eaLnBrk="0" fontAlgn="base" hangingPunct="0">
              <a:spcBef>
                <a:spcPct val="0"/>
              </a:spcBef>
              <a:spcAft>
                <a:spcPct val="0"/>
              </a:spcAft>
              <a:defRPr kumimoji="1" lang="ja-JP" altLang="en-US" sz="2000" b="1" kern="1200" spc="-10" baseline="0" dirty="0">
                <a:solidFill>
                  <a:schemeClr val="accent1">
                    <a:lumMod val="75000"/>
                  </a:schemeClr>
                </a:solidFill>
                <a:latin typeface="EYInterstate" pitchFamily="2" charset="0"/>
                <a:ea typeface="ＭＳ Ｐゴシック" pitchFamily="50" charset="-128"/>
                <a:cs typeface="+mj-cs"/>
              </a:defRPr>
            </a:lvl1pPr>
          </a:lstStyle>
          <a:p>
            <a:r>
              <a:rPr kumimoji="1" lang="ja-JP" altLang="en-US" dirty="0" smtClean="0"/>
              <a:t>マスタタイトルの書式設定</a:t>
            </a:r>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273" r:id="rId1"/>
  </p:sldLayoutIdLst>
  <p:hf sldNum="0" hdr="0" dt="0"/>
  <p:txStyles>
    <p:titleStyle>
      <a:lvl1pPr algn="l" defTabSz="995363" rtl="0" eaLnBrk="0" fontAlgn="base" hangingPunct="0">
        <a:spcBef>
          <a:spcPct val="0"/>
        </a:spcBef>
        <a:spcAft>
          <a:spcPct val="0"/>
        </a:spcAft>
        <a:defRPr sz="2200" baseline="0">
          <a:solidFill>
            <a:schemeClr val="accent1"/>
          </a:solidFill>
          <a:latin typeface="EYInterstate" pitchFamily="2" charset="0"/>
          <a:ea typeface="ＭＳ Ｐゴシック" pitchFamily="50" charset="-128"/>
          <a:cs typeface="+mj-cs"/>
        </a:defRPr>
      </a:lvl1pPr>
      <a:lvl2pPr algn="l" defTabSz="995363" rtl="0" eaLnBrk="0" fontAlgn="base" hangingPunct="0">
        <a:spcBef>
          <a:spcPct val="0"/>
        </a:spcBef>
        <a:spcAft>
          <a:spcPct val="0"/>
        </a:spcAft>
        <a:defRPr sz="2200">
          <a:solidFill>
            <a:schemeClr val="tx2"/>
          </a:solidFill>
          <a:latin typeface="ＭＳ Ｐゴシック" pitchFamily="50" charset="-128"/>
          <a:ea typeface="ＭＳ Ｐゴシック" pitchFamily="50" charset="-128"/>
        </a:defRPr>
      </a:lvl2pPr>
      <a:lvl3pPr algn="l" defTabSz="995363" rtl="0" eaLnBrk="0" fontAlgn="base" hangingPunct="0">
        <a:spcBef>
          <a:spcPct val="0"/>
        </a:spcBef>
        <a:spcAft>
          <a:spcPct val="0"/>
        </a:spcAft>
        <a:defRPr sz="2200">
          <a:solidFill>
            <a:schemeClr val="tx2"/>
          </a:solidFill>
          <a:latin typeface="ＭＳ Ｐゴシック" pitchFamily="50" charset="-128"/>
          <a:ea typeface="ＭＳ Ｐゴシック" pitchFamily="50" charset="-128"/>
        </a:defRPr>
      </a:lvl3pPr>
      <a:lvl4pPr algn="l" defTabSz="995363" rtl="0" eaLnBrk="0" fontAlgn="base" hangingPunct="0">
        <a:spcBef>
          <a:spcPct val="0"/>
        </a:spcBef>
        <a:spcAft>
          <a:spcPct val="0"/>
        </a:spcAft>
        <a:defRPr sz="2200">
          <a:solidFill>
            <a:schemeClr val="tx2"/>
          </a:solidFill>
          <a:latin typeface="ＭＳ Ｐゴシック" pitchFamily="50" charset="-128"/>
          <a:ea typeface="ＭＳ Ｐゴシック" pitchFamily="50" charset="-128"/>
        </a:defRPr>
      </a:lvl4pPr>
      <a:lvl5pPr algn="l" defTabSz="995363" rtl="0" eaLnBrk="0" fontAlgn="base" hangingPunct="0">
        <a:spcBef>
          <a:spcPct val="0"/>
        </a:spcBef>
        <a:spcAft>
          <a:spcPct val="0"/>
        </a:spcAft>
        <a:defRPr sz="2200">
          <a:solidFill>
            <a:schemeClr val="tx2"/>
          </a:solidFill>
          <a:latin typeface="ＭＳ Ｐゴシック" pitchFamily="50" charset="-128"/>
          <a:ea typeface="ＭＳ Ｐゴシック" pitchFamily="50" charset="-128"/>
        </a:defRPr>
      </a:lvl5pPr>
      <a:lvl6pPr marL="457200" algn="l" defTabSz="995363" rtl="0" fontAlgn="base">
        <a:spcBef>
          <a:spcPct val="0"/>
        </a:spcBef>
        <a:spcAft>
          <a:spcPct val="0"/>
        </a:spcAft>
        <a:defRPr sz="2200">
          <a:solidFill>
            <a:schemeClr val="tx2"/>
          </a:solidFill>
          <a:latin typeface="EYInterstate" pitchFamily="2" charset="0"/>
        </a:defRPr>
      </a:lvl6pPr>
      <a:lvl7pPr marL="914400" algn="l" defTabSz="995363" rtl="0" fontAlgn="base">
        <a:spcBef>
          <a:spcPct val="0"/>
        </a:spcBef>
        <a:spcAft>
          <a:spcPct val="0"/>
        </a:spcAft>
        <a:defRPr sz="2200">
          <a:solidFill>
            <a:schemeClr val="tx2"/>
          </a:solidFill>
          <a:latin typeface="EYInterstate" pitchFamily="2" charset="0"/>
        </a:defRPr>
      </a:lvl7pPr>
      <a:lvl8pPr marL="1371600" algn="l" defTabSz="995363" rtl="0" fontAlgn="base">
        <a:spcBef>
          <a:spcPct val="0"/>
        </a:spcBef>
        <a:spcAft>
          <a:spcPct val="0"/>
        </a:spcAft>
        <a:defRPr sz="2200">
          <a:solidFill>
            <a:schemeClr val="tx2"/>
          </a:solidFill>
          <a:latin typeface="EYInterstate" pitchFamily="2" charset="0"/>
        </a:defRPr>
      </a:lvl8pPr>
      <a:lvl9pPr marL="1828800" algn="l" defTabSz="995363" rtl="0" fontAlgn="base">
        <a:spcBef>
          <a:spcPct val="0"/>
        </a:spcBef>
        <a:spcAft>
          <a:spcPct val="0"/>
        </a:spcAft>
        <a:defRPr sz="2200">
          <a:solidFill>
            <a:schemeClr val="tx2"/>
          </a:solidFill>
          <a:latin typeface="EYInterstate" pitchFamily="2" charset="0"/>
        </a:defRPr>
      </a:lvl9pPr>
    </p:titleStyle>
    <p:bodyStyle>
      <a:lvl1pPr marL="184150" indent="-184150" algn="l" defTabSz="995363" rtl="0" eaLnBrk="0" fontAlgn="base" hangingPunct="0">
        <a:lnSpc>
          <a:spcPct val="114000"/>
        </a:lnSpc>
        <a:spcBef>
          <a:spcPct val="0"/>
        </a:spcBef>
        <a:spcAft>
          <a:spcPts val="600"/>
        </a:spcAft>
        <a:buClr>
          <a:schemeClr val="accent2"/>
        </a:buClr>
        <a:buFont typeface="EYInterstate" pitchFamily="2" charset="0"/>
        <a:buChar char="•"/>
        <a:defRPr sz="1050" baseline="0">
          <a:solidFill>
            <a:schemeClr val="tx1"/>
          </a:solidFill>
          <a:latin typeface="EYInterstate" pitchFamily="2" charset="0"/>
          <a:ea typeface="ＭＳ Ｐゴシック" pitchFamily="50" charset="-128"/>
          <a:cs typeface="+mn-cs"/>
        </a:defRPr>
      </a:lvl1pPr>
      <a:lvl2pPr marL="361950" indent="-176213" algn="l" defTabSz="995363" rtl="0" eaLnBrk="0" fontAlgn="base" hangingPunct="0">
        <a:lnSpc>
          <a:spcPct val="114000"/>
        </a:lnSpc>
        <a:spcBef>
          <a:spcPct val="0"/>
        </a:spcBef>
        <a:spcAft>
          <a:spcPts val="600"/>
        </a:spcAft>
        <a:buClr>
          <a:schemeClr val="accent2"/>
        </a:buClr>
        <a:buFont typeface="EYInterstate" pitchFamily="2" charset="0"/>
        <a:buChar char="•"/>
        <a:defRPr sz="1050" baseline="0">
          <a:solidFill>
            <a:schemeClr val="tx1"/>
          </a:solidFill>
          <a:latin typeface="EYInterstate" pitchFamily="2" charset="0"/>
          <a:ea typeface="ＭＳ Ｐゴシック" pitchFamily="50" charset="-128"/>
        </a:defRPr>
      </a:lvl2pPr>
      <a:lvl3pPr marL="546100" indent="-182563" algn="l" defTabSz="995363" rtl="0" eaLnBrk="0" fontAlgn="base" hangingPunct="0">
        <a:lnSpc>
          <a:spcPct val="114000"/>
        </a:lnSpc>
        <a:spcBef>
          <a:spcPct val="0"/>
        </a:spcBef>
        <a:spcAft>
          <a:spcPts val="600"/>
        </a:spcAft>
        <a:buClr>
          <a:schemeClr val="accent2"/>
        </a:buClr>
        <a:buFont typeface="EYInterstate" pitchFamily="2" charset="0"/>
        <a:buChar char="•"/>
        <a:defRPr sz="1050" baseline="0">
          <a:solidFill>
            <a:schemeClr val="tx1"/>
          </a:solidFill>
          <a:latin typeface="EYInterstate" pitchFamily="2" charset="0"/>
          <a:ea typeface="ＭＳ Ｐゴシック" pitchFamily="50" charset="-128"/>
        </a:defRPr>
      </a:lvl3pPr>
      <a:lvl4pPr marL="717550" indent="-169863" algn="l" defTabSz="995363" rtl="0" eaLnBrk="0" fontAlgn="base" hangingPunct="0">
        <a:lnSpc>
          <a:spcPct val="114000"/>
        </a:lnSpc>
        <a:spcBef>
          <a:spcPct val="0"/>
        </a:spcBef>
        <a:spcAft>
          <a:spcPts val="600"/>
        </a:spcAft>
        <a:buClr>
          <a:schemeClr val="accent2"/>
        </a:buClr>
        <a:buFont typeface="EYInterstate" pitchFamily="2" charset="0"/>
        <a:buChar char="•"/>
        <a:defRPr sz="1050" baseline="0">
          <a:solidFill>
            <a:schemeClr val="tx1"/>
          </a:solidFill>
          <a:latin typeface="EYInterstate" pitchFamily="2" charset="0"/>
          <a:ea typeface="ＭＳ Ｐゴシック" pitchFamily="50" charset="-128"/>
        </a:defRPr>
      </a:lvl4pPr>
      <a:lvl5pPr marL="901700" indent="-182563" algn="l" defTabSz="995363" rtl="0" eaLnBrk="0" fontAlgn="base" hangingPunct="0">
        <a:lnSpc>
          <a:spcPct val="114000"/>
        </a:lnSpc>
        <a:spcBef>
          <a:spcPct val="0"/>
        </a:spcBef>
        <a:spcAft>
          <a:spcPts val="600"/>
        </a:spcAft>
        <a:buClr>
          <a:schemeClr val="accent2"/>
        </a:buClr>
        <a:buFont typeface="EYInterstate" pitchFamily="2" charset="0"/>
        <a:buChar char="•"/>
        <a:defRPr sz="1050" baseline="0">
          <a:solidFill>
            <a:schemeClr val="tx1"/>
          </a:solidFill>
          <a:latin typeface="EYInterstate" pitchFamily="2" charset="0"/>
          <a:ea typeface="ＭＳ Ｐゴシック" pitchFamily="50" charset="-128"/>
        </a:defRPr>
      </a:lvl5pPr>
      <a:lvl6pPr marL="1358900" indent="-182563" algn="l" defTabSz="995363" rtl="0" fontAlgn="base">
        <a:spcBef>
          <a:spcPct val="0"/>
        </a:spcBef>
        <a:spcAft>
          <a:spcPct val="50000"/>
        </a:spcAft>
        <a:buClr>
          <a:schemeClr val="accent2"/>
        </a:buClr>
        <a:buFont typeface="Arial" charset="0"/>
        <a:buChar char="►"/>
        <a:defRPr sz="900">
          <a:solidFill>
            <a:srgbClr val="000000"/>
          </a:solidFill>
          <a:latin typeface="+mn-lt"/>
        </a:defRPr>
      </a:lvl6pPr>
      <a:lvl7pPr marL="1816100" indent="-182563" algn="l" defTabSz="995363" rtl="0" fontAlgn="base">
        <a:spcBef>
          <a:spcPct val="0"/>
        </a:spcBef>
        <a:spcAft>
          <a:spcPct val="50000"/>
        </a:spcAft>
        <a:buClr>
          <a:schemeClr val="accent2"/>
        </a:buClr>
        <a:buFont typeface="Arial" charset="0"/>
        <a:buChar char="►"/>
        <a:defRPr sz="900">
          <a:solidFill>
            <a:srgbClr val="000000"/>
          </a:solidFill>
          <a:latin typeface="+mn-lt"/>
        </a:defRPr>
      </a:lvl7pPr>
      <a:lvl8pPr marL="2273300" indent="-182563" algn="l" defTabSz="995363" rtl="0" fontAlgn="base">
        <a:spcBef>
          <a:spcPct val="0"/>
        </a:spcBef>
        <a:spcAft>
          <a:spcPct val="50000"/>
        </a:spcAft>
        <a:buClr>
          <a:schemeClr val="accent2"/>
        </a:buClr>
        <a:buFont typeface="Arial" charset="0"/>
        <a:buChar char="►"/>
        <a:defRPr sz="900">
          <a:solidFill>
            <a:srgbClr val="000000"/>
          </a:solidFill>
          <a:latin typeface="+mn-lt"/>
        </a:defRPr>
      </a:lvl8pPr>
      <a:lvl9pPr marL="2730500" indent="-182563" algn="l" defTabSz="995363" rtl="0" fontAlgn="base">
        <a:spcBef>
          <a:spcPct val="0"/>
        </a:spcBef>
        <a:spcAft>
          <a:spcPct val="50000"/>
        </a:spcAft>
        <a:buClr>
          <a:schemeClr val="accent2"/>
        </a:buClr>
        <a:buFont typeface="Arial" charset="0"/>
        <a:buChar char="►"/>
        <a:defRPr sz="900">
          <a:solidFill>
            <a:srgbClr val="000000"/>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6" name="直線コネクタ 3"/>
          <p:cNvCxnSpPr>
            <a:cxnSpLocks noChangeShapeType="1"/>
          </p:cNvCxnSpPr>
          <p:nvPr/>
        </p:nvCxnSpPr>
        <p:spPr bwMode="auto">
          <a:xfrm>
            <a:off x="738187" y="6874272"/>
            <a:ext cx="9216000" cy="1191"/>
          </a:xfrm>
          <a:prstGeom prst="line">
            <a:avLst/>
          </a:prstGeom>
          <a:noFill/>
          <a:ln w="9525" algn="ctr">
            <a:solidFill>
              <a:schemeClr val="accent1"/>
            </a:solidFill>
            <a:round/>
            <a:headEnd/>
            <a:tailEnd/>
          </a:ln>
        </p:spPr>
      </p:cxnSp>
      <p:sp>
        <p:nvSpPr>
          <p:cNvPr id="82" name="タイトル 51"/>
          <p:cNvSpPr txBox="1">
            <a:spLocks/>
          </p:cNvSpPr>
          <p:nvPr/>
        </p:nvSpPr>
        <p:spPr>
          <a:xfrm>
            <a:off x="882204" y="468263"/>
            <a:ext cx="9037004" cy="307777"/>
          </a:xfrm>
          <a:prstGeom prst="rect">
            <a:avLst/>
          </a:prstGeom>
          <a:noFill/>
        </p:spPr>
        <p:txBody>
          <a:bodyPr wrap="square" lIns="0" tIns="0" rIns="0" bIns="0" anchor="ctr">
            <a:spAutoFit/>
          </a:bodyPr>
          <a:lstStyle/>
          <a:p>
            <a:pPr marL="0" marR="0" lvl="0" indent="0" algn="ctr" defTabSz="995363" rtl="0" eaLnBrk="0" fontAlgn="base" latinLnBrk="0" hangingPunct="0">
              <a:lnSpc>
                <a:spcPct val="100000"/>
              </a:lnSpc>
              <a:spcBef>
                <a:spcPct val="0"/>
              </a:spcBef>
              <a:spcAft>
                <a:spcPct val="0"/>
              </a:spcAft>
              <a:buClrTx/>
              <a:buSzTx/>
              <a:buFontTx/>
              <a:buNone/>
              <a:tabLst/>
              <a:defRPr/>
            </a:pPr>
            <a:r>
              <a:rPr lang="ja-JP" altLang="en-US" sz="2000" b="1" spc="-130" dirty="0" smtClean="0">
                <a:solidFill>
                  <a:schemeClr val="accent1">
                    <a:lumMod val="75000"/>
                  </a:schemeClr>
                </a:solidFill>
                <a:latin typeface="EYInterstate" pitchFamily="2" charset="0"/>
                <a:cs typeface="+mj-cs"/>
              </a:rPr>
              <a:t>（参考）介護保険の対象者割合（協会けんぽ）を考慮した平成２５年度の各保険の保険料率</a:t>
            </a:r>
            <a:endParaRPr lang="en-US" altLang="ja-JP" sz="2000" b="1" spc="-130" dirty="0" smtClean="0">
              <a:solidFill>
                <a:schemeClr val="accent1">
                  <a:lumMod val="75000"/>
                </a:schemeClr>
              </a:solidFill>
              <a:latin typeface="EYInterstate" pitchFamily="2" charset="0"/>
              <a:cs typeface="+mj-cs"/>
            </a:endParaRPr>
          </a:p>
        </p:txBody>
      </p:sp>
      <p:graphicFrame>
        <p:nvGraphicFramePr>
          <p:cNvPr id="24" name="表 23"/>
          <p:cNvGraphicFramePr>
            <a:graphicFrameLocks noGrp="1"/>
          </p:cNvGraphicFramePr>
          <p:nvPr/>
        </p:nvGraphicFramePr>
        <p:xfrm>
          <a:off x="810196" y="1260351"/>
          <a:ext cx="9073008" cy="2016224"/>
        </p:xfrm>
        <a:graphic>
          <a:graphicData uri="http://schemas.openxmlformats.org/drawingml/2006/table">
            <a:tbl>
              <a:tblPr/>
              <a:tblGrid>
                <a:gridCol w="1512168"/>
                <a:gridCol w="1512168"/>
                <a:gridCol w="1512168"/>
                <a:gridCol w="1512168"/>
                <a:gridCol w="1512168"/>
                <a:gridCol w="1512168"/>
              </a:tblGrid>
              <a:tr h="504056">
                <a:tc gridSpan="6">
                  <a:txBody>
                    <a:bodyPr/>
                    <a:lstStyle/>
                    <a:p>
                      <a:pPr algn="ctr" fontAlgn="ctr"/>
                      <a:r>
                        <a:rPr lang="ja-JP" altLang="en-US" sz="1600" b="1" i="0" u="none" strike="noStrike" dirty="0">
                          <a:solidFill>
                            <a:srgbClr val="FFFFFF"/>
                          </a:solidFill>
                          <a:latin typeface="ＭＳ Ｐゴシック"/>
                        </a:rPr>
                        <a:t>事業主負担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7F7F7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504056">
                <a:tc rowSpan="2">
                  <a:txBody>
                    <a:bodyPr/>
                    <a:lstStyle/>
                    <a:p>
                      <a:pPr algn="ctr" fontAlgn="ctr"/>
                      <a:r>
                        <a:rPr lang="ja-JP" altLang="en-US" sz="1600" b="0" i="0" u="none" strike="noStrike">
                          <a:solidFill>
                            <a:srgbClr val="000000"/>
                          </a:solidFill>
                          <a:latin typeface="ＭＳ Ｐゴシック"/>
                        </a:rPr>
                        <a:t>①雇用保険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600" b="0" i="0" u="none" strike="noStrike">
                          <a:solidFill>
                            <a:srgbClr val="000000"/>
                          </a:solidFill>
                          <a:latin typeface="ＭＳ Ｐゴシック"/>
                        </a:rPr>
                        <a:t>健康保険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rowSpan="2">
                  <a:txBody>
                    <a:bodyPr/>
                    <a:lstStyle/>
                    <a:p>
                      <a:pPr algn="ctr" fontAlgn="ctr"/>
                      <a:r>
                        <a:rPr lang="ja-JP" altLang="en-US" sz="1600" b="0" i="0" u="none" strike="noStrike" dirty="0">
                          <a:solidFill>
                            <a:srgbClr val="000000"/>
                          </a:solidFill>
                          <a:latin typeface="ＭＳ Ｐゴシック"/>
                        </a:rPr>
                        <a:t>③厚生年金保険</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ja-JP" altLang="en-US" sz="1600" b="0" i="0" u="none" strike="noStrike">
                          <a:solidFill>
                            <a:srgbClr val="000000"/>
                          </a:solidFill>
                          <a:latin typeface="ＭＳ Ｐゴシック"/>
                        </a:rPr>
                        <a:t>計</a:t>
                      </a:r>
                      <a:br>
                        <a:rPr lang="ja-JP" altLang="en-US" sz="1600" b="0" i="0" u="none" strike="noStrike">
                          <a:solidFill>
                            <a:srgbClr val="000000"/>
                          </a:solidFill>
                          <a:latin typeface="ＭＳ Ｐゴシック"/>
                        </a:rPr>
                      </a:br>
                      <a:r>
                        <a:rPr lang="ja-JP" altLang="en-US" sz="1600" b="0" i="0" u="none" strike="noStrike">
                          <a:solidFill>
                            <a:srgbClr val="000000"/>
                          </a:solidFill>
                          <a:latin typeface="ＭＳ Ｐゴシック"/>
                        </a:rPr>
                        <a:t>（①＋②＋③）</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4056">
                <a:tc vMerge="1">
                  <a:txBody>
                    <a:bodyPr/>
                    <a:lstStyle/>
                    <a:p>
                      <a:endParaRPr kumimoji="1" lang="ja-JP" altLang="en-US"/>
                    </a:p>
                  </a:txBody>
                  <a:tcPr/>
                </a:tc>
                <a:tc>
                  <a:txBody>
                    <a:bodyPr/>
                    <a:lstStyle/>
                    <a:p>
                      <a:pPr algn="ctr" fontAlgn="ctr"/>
                      <a:r>
                        <a:rPr lang="ja-JP" altLang="en-US" sz="1600" b="0" i="0" u="none" strike="noStrike">
                          <a:solidFill>
                            <a:srgbClr val="000000"/>
                          </a:solidFill>
                          <a:latin typeface="ＭＳ Ｐゴシック"/>
                        </a:rPr>
                        <a:t>健康保険料率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600" b="0" i="0" u="none" strike="noStrike">
                          <a:solidFill>
                            <a:srgbClr val="000000"/>
                          </a:solidFill>
                          <a:latin typeface="ＭＳ Ｐゴシック"/>
                        </a:rPr>
                        <a:t>介護保険料率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zh-TW" altLang="en-US" sz="1600" b="0" i="0" u="none" strike="noStrike">
                          <a:solidFill>
                            <a:srgbClr val="000000"/>
                          </a:solidFill>
                          <a:latin typeface="ＭＳ Ｐゴシック"/>
                        </a:rPr>
                        <a:t>②健康保険　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r>
              <a:tr h="504056">
                <a:tc>
                  <a:txBody>
                    <a:bodyPr/>
                    <a:lstStyle/>
                    <a:p>
                      <a:pPr algn="r" fontAlgn="ctr"/>
                      <a:r>
                        <a:rPr lang="en-US" altLang="ja-JP" sz="1600" b="0" i="0" u="none" strike="noStrike" dirty="0">
                          <a:solidFill>
                            <a:schemeClr val="tx2"/>
                          </a:solidFill>
                          <a:latin typeface="Arial"/>
                        </a:rPr>
                        <a:t>1.05%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chemeClr val="tx2"/>
                          </a:solidFill>
                          <a:latin typeface="Arial"/>
                        </a:rPr>
                        <a:t>4.985%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chemeClr val="tx2"/>
                          </a:solidFill>
                          <a:latin typeface="Arial"/>
                        </a:rPr>
                        <a:t>0.405%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a:solidFill>
                            <a:schemeClr val="tx2"/>
                          </a:solidFill>
                          <a:latin typeface="Arial"/>
                        </a:rPr>
                        <a:t>5.390%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smtClean="0">
                          <a:solidFill>
                            <a:schemeClr val="tx2"/>
                          </a:solidFill>
                          <a:latin typeface="Arial"/>
                        </a:rPr>
                        <a:t>8.71%</a:t>
                      </a:r>
                      <a:endParaRPr lang="en-US" altLang="ja-JP" sz="1600" b="0" i="0" u="none" strike="noStrike" dirty="0">
                        <a:solidFill>
                          <a:schemeClr val="tx2"/>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600" b="0" i="0" u="none" strike="noStrike" dirty="0" smtClean="0">
                          <a:solidFill>
                            <a:schemeClr val="tx2"/>
                          </a:solidFill>
                          <a:latin typeface="Arial"/>
                        </a:rPr>
                        <a:t>15.15%</a:t>
                      </a:r>
                      <a:endParaRPr lang="en-US" altLang="ja-JP" sz="1600" b="0" i="0" u="none" strike="noStrike" dirty="0">
                        <a:solidFill>
                          <a:schemeClr val="tx2"/>
                        </a:solidFill>
                        <a:latin typeface="Arial"/>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6" name="テキスト ボックス 25"/>
          <p:cNvSpPr txBox="1"/>
          <p:nvPr/>
        </p:nvSpPr>
        <p:spPr bwMode="auto">
          <a:xfrm>
            <a:off x="702184" y="3348583"/>
            <a:ext cx="9397044" cy="3583545"/>
          </a:xfrm>
          <a:prstGeom prst="rect">
            <a:avLst/>
          </a:prstGeom>
          <a:noFill/>
          <a:ln w="9525">
            <a:noFill/>
            <a:miter lim="800000"/>
            <a:headEnd/>
            <a:tailEnd/>
          </a:ln>
        </p:spPr>
        <p:txBody>
          <a:bodyPr vert="horz" wrap="square" lIns="0" tIns="0" rIns="0" bIns="0" numCol="1" rtlCol="0" anchor="t" anchorCtr="0" compatLnSpc="1">
            <a:prstTxWarp prst="textNoShape">
              <a:avLst/>
            </a:prstTxWarp>
            <a:spAutoFit/>
          </a:bodyPr>
          <a:lstStyle/>
          <a:p>
            <a:pPr marR="0" algn="just" defTabSz="995363" rtl="0" eaLnBrk="1" fontAlgn="base" latinLnBrk="0" hangingPunct="1">
              <a:lnSpc>
                <a:spcPct val="120000"/>
              </a:lnSpc>
              <a:spcBef>
                <a:spcPts val="0"/>
              </a:spcBef>
              <a:spcAft>
                <a:spcPts val="1400"/>
              </a:spcAft>
              <a:buClr>
                <a:schemeClr val="accent2"/>
              </a:buClr>
              <a:buSzPct val="100000"/>
              <a:tabLst/>
            </a:pPr>
            <a:r>
              <a:rPr kumimoji="0" lang="en-US" altLang="ja-JP" sz="1400" b="1" i="0" u="none" strike="noStrike" kern="0" cap="none" spc="-20" normalizeH="0" baseline="0" noProof="0" dirty="0" smtClean="0">
                <a:ln>
                  <a:noFill/>
                </a:ln>
                <a:solidFill>
                  <a:schemeClr val="tx2"/>
                </a:solidFill>
                <a:effectLst/>
                <a:uLnTx/>
                <a:uFillTx/>
                <a:latin typeface="+mn-ea"/>
                <a:ea typeface="+mn-ea"/>
                <a:cs typeface="+mn-cs"/>
              </a:rPr>
              <a:t>【</a:t>
            </a:r>
            <a:r>
              <a:rPr kumimoji="0" lang="ja-JP" altLang="en-US" sz="1400" b="1" i="0" u="none" strike="noStrike" kern="0" cap="none" spc="-20" normalizeH="0" baseline="0" noProof="0" dirty="0" smtClean="0">
                <a:ln>
                  <a:noFill/>
                </a:ln>
                <a:solidFill>
                  <a:schemeClr val="tx2"/>
                </a:solidFill>
                <a:effectLst/>
                <a:uLnTx/>
                <a:uFillTx/>
                <a:latin typeface="+mn-ea"/>
                <a:ea typeface="+mn-ea"/>
                <a:cs typeface="+mn-cs"/>
              </a:rPr>
              <a:t>各保険料率の根拠</a:t>
            </a:r>
            <a:r>
              <a:rPr kumimoji="0" lang="en-US" altLang="ja-JP" sz="1400" b="1" i="0" u="none" strike="noStrike" kern="0" cap="none" spc="-20" normalizeH="0" baseline="0" noProof="0" dirty="0" smtClean="0">
                <a:ln>
                  <a:noFill/>
                </a:ln>
                <a:solidFill>
                  <a:schemeClr val="tx2"/>
                </a:solidFill>
                <a:effectLst/>
                <a:uLnTx/>
                <a:uFillTx/>
                <a:latin typeface="+mn-ea"/>
                <a:ea typeface="+mn-ea"/>
                <a:cs typeface="+mn-cs"/>
              </a:rPr>
              <a:t>】</a:t>
            </a:r>
          </a:p>
          <a:p>
            <a:pPr marR="0" algn="just" defTabSz="995363" rtl="0" eaLnBrk="1" fontAlgn="base" latinLnBrk="0" hangingPunct="1">
              <a:lnSpc>
                <a:spcPct val="120000"/>
              </a:lnSpc>
              <a:spcBef>
                <a:spcPts val="0"/>
              </a:spcBef>
              <a:spcAft>
                <a:spcPts val="1400"/>
              </a:spcAft>
              <a:buClr>
                <a:schemeClr val="accent2"/>
              </a:buClr>
              <a:buSzPct val="100000"/>
              <a:tabLst/>
            </a:pPr>
            <a:r>
              <a:rPr kumimoji="0" lang="ja-JP" altLang="en-US" sz="1400" b="0" i="0" u="none" strike="noStrike" kern="0" cap="none" spc="-20" normalizeH="0" baseline="0" noProof="0" dirty="0" smtClean="0">
                <a:ln>
                  <a:noFill/>
                </a:ln>
                <a:solidFill>
                  <a:schemeClr val="tx2"/>
                </a:solidFill>
                <a:effectLst/>
                <a:uLnTx/>
                <a:uFillTx/>
                <a:latin typeface="+mn-ea"/>
                <a:ea typeface="+mn-ea"/>
                <a:cs typeface="+mn-cs"/>
              </a:rPr>
              <a:t>①雇用保険：　建設の事業に係る保険料率</a:t>
            </a:r>
            <a:endParaRPr kumimoji="0" lang="en-US" altLang="ja-JP" sz="1400" b="0" i="0" u="none" strike="noStrike" kern="0" cap="none" spc="-20" normalizeH="0" baseline="0" noProof="0" dirty="0" smtClean="0">
              <a:ln>
                <a:noFill/>
              </a:ln>
              <a:solidFill>
                <a:schemeClr val="tx2"/>
              </a:solidFill>
              <a:effectLst/>
              <a:uLnTx/>
              <a:uFillTx/>
              <a:latin typeface="+mn-ea"/>
              <a:ea typeface="+mn-ea"/>
              <a:cs typeface="+mn-cs"/>
            </a:endParaRPr>
          </a:p>
          <a:p>
            <a:pPr marR="0" algn="just" defTabSz="995363" rtl="0" eaLnBrk="1" fontAlgn="base" latinLnBrk="0" hangingPunct="1">
              <a:lnSpc>
                <a:spcPct val="120000"/>
              </a:lnSpc>
              <a:spcBef>
                <a:spcPts val="0"/>
              </a:spcBef>
              <a:spcAft>
                <a:spcPts val="1400"/>
              </a:spcAft>
              <a:buClr>
                <a:schemeClr val="accent2"/>
              </a:buClr>
              <a:buSzPct val="100000"/>
              <a:tabLst/>
            </a:pPr>
            <a:r>
              <a:rPr kumimoji="0" lang="ja-JP" altLang="en-US" sz="1400" kern="0" spc="-20" dirty="0" smtClean="0">
                <a:solidFill>
                  <a:schemeClr val="tx2"/>
                </a:solidFill>
                <a:latin typeface="+mn-ea"/>
                <a:ea typeface="+mn-ea"/>
              </a:rPr>
              <a:t>②健康保険</a:t>
            </a:r>
            <a:endParaRPr kumimoji="0" lang="en-US" altLang="ja-JP" sz="1400" kern="0" spc="-20" dirty="0" smtClean="0">
              <a:solidFill>
                <a:schemeClr val="tx2"/>
              </a:solidFill>
              <a:latin typeface="+mn-ea"/>
              <a:ea typeface="+mn-ea"/>
            </a:endParaRPr>
          </a:p>
          <a:p>
            <a:pPr marR="0" algn="just" defTabSz="995363" rtl="0" eaLnBrk="1" fontAlgn="base" latinLnBrk="0" hangingPunct="1">
              <a:lnSpc>
                <a:spcPct val="120000"/>
              </a:lnSpc>
              <a:spcBef>
                <a:spcPts val="0"/>
              </a:spcBef>
              <a:spcAft>
                <a:spcPts val="1400"/>
              </a:spcAft>
              <a:buClr>
                <a:schemeClr val="accent2"/>
              </a:buClr>
              <a:buSzPct val="100000"/>
              <a:tabLst/>
            </a:pPr>
            <a:r>
              <a:rPr kumimoji="0" lang="ja-JP" altLang="en-US" sz="1400" kern="0" spc="-20" dirty="0" smtClean="0">
                <a:solidFill>
                  <a:schemeClr val="tx2"/>
                </a:solidFill>
                <a:latin typeface="+mn-ea"/>
                <a:ea typeface="+mn-ea"/>
              </a:rPr>
              <a:t>　健康保険料率：　９．９７％（協会けんぽ東京支部）を事業主・被保険者で折半。</a:t>
            </a:r>
            <a:endParaRPr kumimoji="0" lang="en-US" altLang="ja-JP" sz="1400" kern="0" spc="-20" dirty="0" smtClean="0">
              <a:solidFill>
                <a:schemeClr val="tx2"/>
              </a:solidFill>
              <a:latin typeface="+mn-ea"/>
              <a:ea typeface="+mn-ea"/>
            </a:endParaRPr>
          </a:p>
          <a:p>
            <a:pPr algn="just" defTabSz="995363">
              <a:lnSpc>
                <a:spcPct val="120000"/>
              </a:lnSpc>
              <a:spcBef>
                <a:spcPts val="0"/>
              </a:spcBef>
              <a:spcAft>
                <a:spcPts val="1400"/>
              </a:spcAft>
              <a:buClr>
                <a:schemeClr val="accent2"/>
              </a:buClr>
              <a:buSzPct val="100000"/>
            </a:pPr>
            <a:r>
              <a:rPr kumimoji="0" lang="ja-JP" altLang="en-US" sz="1400" kern="0" spc="-20" dirty="0" smtClean="0">
                <a:solidFill>
                  <a:schemeClr val="tx2"/>
                </a:solidFill>
                <a:latin typeface="+mn-ea"/>
                <a:ea typeface="+mn-ea"/>
              </a:rPr>
              <a:t>　介護保険料率：　１．５５％（協会けんぽ東京支部で介護保険第２号被保険者）を事業主・被保険者で折半し、介護保険の対象で</a:t>
            </a:r>
            <a:r>
              <a:rPr kumimoji="0" lang="en-US" altLang="ja-JP" sz="1400" kern="0" spc="-20" dirty="0" smtClean="0">
                <a:solidFill>
                  <a:schemeClr val="tx2"/>
                </a:solidFill>
                <a:latin typeface="+mn-ea"/>
                <a:ea typeface="+mn-ea"/>
              </a:rPr>
              <a:t>	</a:t>
            </a:r>
            <a:r>
              <a:rPr kumimoji="0" lang="ja-JP" altLang="en-US" sz="1400" kern="0" spc="-20" dirty="0" smtClean="0">
                <a:solidFill>
                  <a:schemeClr val="tx2"/>
                </a:solidFill>
                <a:latin typeface="+mn-ea"/>
                <a:ea typeface="+mn-ea"/>
              </a:rPr>
              <a:t>　　　ある４０</a:t>
            </a:r>
            <a:r>
              <a:rPr lang="ja-JP" altLang="en-US" sz="1400" dirty="0" smtClean="0">
                <a:solidFill>
                  <a:schemeClr val="tx2"/>
                </a:solidFill>
                <a:latin typeface="+mn-ea"/>
                <a:ea typeface="+mn-ea"/>
              </a:rPr>
              <a:t>歳以上６４歳以下の割合５２．３％（協会けんぽ　平成２３年度</a:t>
            </a:r>
            <a:r>
              <a:rPr lang="zh-TW" altLang="en-US" sz="1400" dirty="0" smtClean="0">
                <a:solidFill>
                  <a:schemeClr val="tx2"/>
                </a:solidFill>
                <a:latin typeface="+mn-ea"/>
                <a:ea typeface="+mn-ea"/>
              </a:rPr>
              <a:t>事業年報</a:t>
            </a:r>
            <a:r>
              <a:rPr lang="ja-JP" altLang="en-US" sz="1400" dirty="0" smtClean="0">
                <a:solidFill>
                  <a:schemeClr val="tx2"/>
                </a:solidFill>
                <a:latin typeface="+mn-ea"/>
                <a:ea typeface="+mn-ea"/>
              </a:rPr>
              <a:t>）を乗じた比率。　</a:t>
            </a:r>
            <a:endParaRPr lang="en-US" altLang="ja-JP" sz="1400" dirty="0" smtClean="0">
              <a:solidFill>
                <a:schemeClr val="tx2"/>
              </a:solidFill>
              <a:latin typeface="+mn-ea"/>
              <a:ea typeface="+mn-ea"/>
            </a:endParaRPr>
          </a:p>
          <a:p>
            <a:pPr algn="just" defTabSz="995363">
              <a:lnSpc>
                <a:spcPct val="120000"/>
              </a:lnSpc>
              <a:spcBef>
                <a:spcPts val="0"/>
              </a:spcBef>
              <a:spcAft>
                <a:spcPts val="1400"/>
              </a:spcAft>
              <a:buClr>
                <a:schemeClr val="accent2"/>
              </a:buClr>
              <a:buSzPct val="100000"/>
            </a:pPr>
            <a:r>
              <a:rPr lang="ja-JP" altLang="en-US" sz="1400" dirty="0" smtClean="0">
                <a:solidFill>
                  <a:schemeClr val="tx2"/>
                </a:solidFill>
                <a:latin typeface="+mn-ea"/>
                <a:ea typeface="+mn-ea"/>
              </a:rPr>
              <a:t>　　</a:t>
            </a:r>
            <a:r>
              <a:rPr lang="en-US" altLang="ja-JP" sz="1400" dirty="0" smtClean="0">
                <a:solidFill>
                  <a:schemeClr val="tx2"/>
                </a:solidFill>
                <a:latin typeface="+mn-ea"/>
                <a:ea typeface="+mn-ea"/>
              </a:rPr>
              <a:t>	   </a:t>
            </a:r>
            <a:r>
              <a:rPr lang="ja-JP" altLang="en-US" sz="1400" dirty="0" smtClean="0">
                <a:solidFill>
                  <a:schemeClr val="tx2"/>
                </a:solidFill>
                <a:latin typeface="+mn-ea"/>
                <a:ea typeface="+mn-ea"/>
              </a:rPr>
              <a:t>　　　</a:t>
            </a:r>
            <a:r>
              <a:rPr lang="en-US" altLang="ja-JP" sz="1400" dirty="0" smtClean="0">
                <a:solidFill>
                  <a:schemeClr val="tx2"/>
                </a:solidFill>
                <a:latin typeface="+mn-ea"/>
                <a:ea typeface="+mn-ea"/>
              </a:rPr>
              <a:t>※</a:t>
            </a:r>
            <a:r>
              <a:rPr lang="ja-JP" altLang="en-US" sz="1400" dirty="0" smtClean="0">
                <a:solidFill>
                  <a:schemeClr val="tx2"/>
                </a:solidFill>
                <a:latin typeface="+mn-ea"/>
                <a:ea typeface="+mn-ea"/>
              </a:rPr>
              <a:t>介護保険料率の算式＝１．５５％／２</a:t>
            </a:r>
            <a:r>
              <a:rPr lang="en-US" altLang="ja-JP" sz="1400" dirty="0" smtClean="0">
                <a:solidFill>
                  <a:schemeClr val="tx2"/>
                </a:solidFill>
                <a:latin typeface="+mn-ea"/>
                <a:ea typeface="+mn-ea"/>
              </a:rPr>
              <a:t>×</a:t>
            </a:r>
            <a:r>
              <a:rPr lang="ja-JP" altLang="en-US" sz="1400" dirty="0" smtClean="0">
                <a:solidFill>
                  <a:schemeClr val="tx2"/>
                </a:solidFill>
                <a:latin typeface="+mn-ea"/>
                <a:ea typeface="+mn-ea"/>
              </a:rPr>
              <a:t>５２．３％＝０．４０５％（小数点第３位未満四捨五入）</a:t>
            </a:r>
            <a:endParaRPr lang="en-US" altLang="ja-JP" sz="1400" dirty="0" smtClean="0">
              <a:solidFill>
                <a:schemeClr val="tx2"/>
              </a:solidFill>
              <a:latin typeface="+mn-ea"/>
              <a:ea typeface="+mn-ea"/>
            </a:endParaRPr>
          </a:p>
          <a:p>
            <a:pPr algn="just" defTabSz="995363">
              <a:lnSpc>
                <a:spcPct val="120000"/>
              </a:lnSpc>
              <a:spcBef>
                <a:spcPts val="0"/>
              </a:spcBef>
              <a:spcAft>
                <a:spcPts val="1400"/>
              </a:spcAft>
              <a:buClr>
                <a:schemeClr val="accent2"/>
              </a:buClr>
              <a:buSzPct val="100000"/>
            </a:pPr>
            <a:r>
              <a:rPr lang="ja-JP" altLang="en-US" sz="1400" dirty="0" smtClean="0">
                <a:solidFill>
                  <a:schemeClr val="tx2"/>
                </a:solidFill>
                <a:latin typeface="+mn-ea"/>
                <a:ea typeface="+mn-ea"/>
              </a:rPr>
              <a:t>③厚生年金保険：　</a:t>
            </a:r>
            <a:r>
              <a:rPr lang="zh-TW" altLang="en-US" sz="1400" dirty="0" smtClean="0">
                <a:solidFill>
                  <a:schemeClr val="tx2"/>
                </a:solidFill>
                <a:latin typeface="+mn-ea"/>
                <a:ea typeface="+mn-ea"/>
              </a:rPr>
              <a:t> </a:t>
            </a:r>
            <a:r>
              <a:rPr lang="ja-JP" altLang="en-US" sz="1400" dirty="0" smtClean="0">
                <a:solidFill>
                  <a:srgbClr val="FF0000"/>
                </a:solidFill>
                <a:latin typeface="+mn-ea"/>
                <a:ea typeface="+mn-ea"/>
              </a:rPr>
              <a:t>１７．１２</a:t>
            </a:r>
            <a:r>
              <a:rPr kumimoji="0" lang="ja-JP" altLang="en-US" sz="1400" kern="0" spc="-20" dirty="0" smtClean="0">
                <a:solidFill>
                  <a:srgbClr val="FF0000"/>
                </a:solidFill>
                <a:latin typeface="+mn-ea"/>
                <a:ea typeface="+mn-ea"/>
              </a:rPr>
              <a:t>％</a:t>
            </a:r>
            <a:r>
              <a:rPr kumimoji="0" lang="ja-JP" altLang="en-US" sz="1400" kern="0" spc="-20" dirty="0" smtClean="0">
                <a:solidFill>
                  <a:schemeClr val="tx2"/>
                </a:solidFill>
                <a:latin typeface="+mn-ea"/>
                <a:ea typeface="+mn-ea"/>
              </a:rPr>
              <a:t>を事業主・被保険者で折半。児童手当拠出金０．１５％を全額事業主負担。</a:t>
            </a:r>
            <a:endParaRPr kumimoji="0" lang="en-US" altLang="ja-JP" sz="1400" kern="0" spc="-20" dirty="0" smtClean="0">
              <a:solidFill>
                <a:schemeClr val="tx2"/>
              </a:solidFill>
              <a:latin typeface="+mn-ea"/>
              <a:ea typeface="+mn-ea"/>
            </a:endParaRPr>
          </a:p>
          <a:p>
            <a:pPr algn="just" defTabSz="995363">
              <a:lnSpc>
                <a:spcPct val="120000"/>
              </a:lnSpc>
              <a:spcBef>
                <a:spcPts val="0"/>
              </a:spcBef>
              <a:spcAft>
                <a:spcPts val="1400"/>
              </a:spcAft>
              <a:buClr>
                <a:schemeClr val="accent2"/>
              </a:buClr>
              <a:buSzPct val="100000"/>
            </a:pPr>
            <a:r>
              <a:rPr lang="ja-JP" altLang="en-US" sz="1400" dirty="0" smtClean="0">
                <a:solidFill>
                  <a:schemeClr val="tx2"/>
                </a:solidFill>
                <a:latin typeface="+mn-ea"/>
                <a:ea typeface="+mn-ea"/>
              </a:rPr>
              <a:t>　　　　　　　　　　　　</a:t>
            </a:r>
            <a:r>
              <a:rPr lang="en-US" altLang="ja-JP" sz="1400" dirty="0" smtClean="0">
                <a:solidFill>
                  <a:schemeClr val="tx2"/>
                </a:solidFill>
                <a:latin typeface="+mn-ea"/>
                <a:ea typeface="+mn-ea"/>
              </a:rPr>
              <a:t>※</a:t>
            </a:r>
            <a:r>
              <a:rPr lang="ja-JP" altLang="en-US" sz="1400" dirty="0" smtClean="0">
                <a:solidFill>
                  <a:schemeClr val="tx2"/>
                </a:solidFill>
                <a:latin typeface="+mn-ea"/>
                <a:ea typeface="+mn-ea"/>
              </a:rPr>
              <a:t>厚生年金保険の保険料率は、</a:t>
            </a:r>
            <a:r>
              <a:rPr lang="ja-JP" altLang="en-US" sz="1400" dirty="0" smtClean="0">
                <a:solidFill>
                  <a:schemeClr val="tx2"/>
                </a:solidFill>
                <a:latin typeface="+mn-ea"/>
                <a:ea typeface="+mn-ea"/>
              </a:rPr>
              <a:t>平成２５年</a:t>
            </a:r>
            <a:r>
              <a:rPr lang="ja-JP" altLang="en-US" sz="1400" dirty="0" smtClean="0">
                <a:solidFill>
                  <a:schemeClr val="tx2"/>
                </a:solidFill>
                <a:latin typeface="+mn-ea"/>
                <a:ea typeface="+mn-ea"/>
              </a:rPr>
              <a:t>９月分から従来より０．３５４％引き上げられています。</a:t>
            </a:r>
          </a:p>
        </p:txBody>
      </p:sp>
      <p:sp>
        <p:nvSpPr>
          <p:cNvPr id="6" name="タイトル 51"/>
          <p:cNvSpPr txBox="1">
            <a:spLocks/>
          </p:cNvSpPr>
          <p:nvPr/>
        </p:nvSpPr>
        <p:spPr>
          <a:xfrm>
            <a:off x="882204" y="936315"/>
            <a:ext cx="9037004" cy="307777"/>
          </a:xfrm>
          <a:prstGeom prst="rect">
            <a:avLst/>
          </a:prstGeom>
          <a:noFill/>
        </p:spPr>
        <p:txBody>
          <a:bodyPr wrap="square" lIns="0" tIns="0" rIns="0" bIns="0" anchor="ctr">
            <a:spAutoFit/>
          </a:bodyPr>
          <a:lstStyle/>
          <a:p>
            <a:pPr marL="0" marR="0" lvl="0" indent="0" defTabSz="995363" rtl="0" eaLnBrk="0" fontAlgn="base" latinLnBrk="0" hangingPunct="0">
              <a:lnSpc>
                <a:spcPct val="100000"/>
              </a:lnSpc>
              <a:spcBef>
                <a:spcPct val="0"/>
              </a:spcBef>
              <a:spcAft>
                <a:spcPct val="0"/>
              </a:spcAft>
              <a:buClrTx/>
              <a:buSzTx/>
              <a:buFontTx/>
              <a:buNone/>
              <a:tabLst/>
              <a:defRPr/>
            </a:pPr>
            <a:r>
              <a:rPr lang="en-US" altLang="ja-JP" sz="2000" b="1" spc="-130" dirty="0" smtClean="0">
                <a:solidFill>
                  <a:srgbClr val="FF0000"/>
                </a:solidFill>
                <a:latin typeface="EYInterstate" pitchFamily="2" charset="0"/>
                <a:cs typeface="+mj-cs"/>
              </a:rPr>
              <a:t>※</a:t>
            </a:r>
            <a:r>
              <a:rPr lang="ja-JP" altLang="en-US" sz="2000" b="1" spc="-130" dirty="0" smtClean="0">
                <a:solidFill>
                  <a:srgbClr val="FF0000"/>
                </a:solidFill>
                <a:latin typeface="EYInterstate" pitchFamily="2" charset="0"/>
                <a:cs typeface="+mj-cs"/>
              </a:rPr>
              <a:t>協会けんぽ東京支部　加入の場合</a:t>
            </a:r>
            <a:endParaRPr lang="en-US" altLang="ja-JP" sz="2000" b="1" spc="-130" dirty="0" smtClean="0">
              <a:solidFill>
                <a:srgbClr val="FF0000"/>
              </a:solidFill>
              <a:latin typeface="EYInterstate" pitchFamily="2" charset="0"/>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GRID">
  <a:themeElements>
    <a:clrScheme name="EY dark print-ready">
      <a:dk1>
        <a:srgbClr val="FFFFFF"/>
      </a:dk1>
      <a:lt1>
        <a:srgbClr val="FFFFFF"/>
      </a:lt1>
      <a:dk2>
        <a:srgbClr val="333333"/>
      </a:dk2>
      <a:lt2>
        <a:srgbClr val="FFE600"/>
      </a:lt2>
      <a:accent1>
        <a:srgbClr val="7F7E82"/>
      </a:accent1>
      <a:accent2>
        <a:srgbClr val="FFE600"/>
      </a:accent2>
      <a:accent3>
        <a:srgbClr val="999999"/>
      </a:accent3>
      <a:accent4>
        <a:srgbClr val="F0F0F0"/>
      </a:accent4>
      <a:accent5>
        <a:srgbClr val="00A3AE"/>
      </a:accent5>
      <a:accent6>
        <a:srgbClr val="7FD1D6"/>
      </a:accent6>
      <a:hlink>
        <a:srgbClr val="336699"/>
      </a:hlink>
      <a:folHlink>
        <a:srgbClr val="7030A0"/>
      </a:folHlink>
    </a:clrScheme>
    <a:fontScheme name="ユーザー定義 1">
      <a:majorFont>
        <a:latin typeface="EYInterstate"/>
        <a:ea typeface="ＭＳ Ｐゴシック"/>
        <a:cs typeface=""/>
      </a:majorFont>
      <a:minorFont>
        <a:latin typeface="EYInterstate"/>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12700" cap="flat" cmpd="sng" algn="ctr">
          <a:no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182563" marR="0" indent="-177800" algn="ctr" defTabSz="995363" rtl="0" eaLnBrk="1" fontAlgn="base" latinLnBrk="0" hangingPunct="1">
          <a:lnSpc>
            <a:spcPct val="100000"/>
          </a:lnSpc>
          <a:spcBef>
            <a:spcPct val="0"/>
          </a:spcBef>
          <a:spcAft>
            <a:spcPct val="50000"/>
          </a:spcAft>
          <a:buClr>
            <a:schemeClr val="accent2"/>
          </a:buClr>
          <a:buSzPct val="80000"/>
          <a:buFont typeface="Arial" charset="0"/>
          <a:buNone/>
          <a:tabLst/>
          <a:defRPr kumimoji="0" sz="900" b="0" i="0" u="none" strike="noStrike" cap="none" normalizeH="0" baseline="0" smtClean="0">
            <a:ln>
              <a:noFill/>
            </a:ln>
            <a:solidFill>
              <a:srgbClr val="000000"/>
            </a:solidFill>
            <a:effectLst/>
            <a:latin typeface="EYInterstate Light" pitchFamily="2"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182563" marR="0" indent="-177800" algn="ctr" defTabSz="995363" rtl="0" eaLnBrk="1" fontAlgn="base" latinLnBrk="0" hangingPunct="1">
          <a:lnSpc>
            <a:spcPct val="100000"/>
          </a:lnSpc>
          <a:spcBef>
            <a:spcPct val="0"/>
          </a:spcBef>
          <a:spcAft>
            <a:spcPct val="50000"/>
          </a:spcAft>
          <a:buClr>
            <a:schemeClr val="accent2"/>
          </a:buClr>
          <a:buSzPct val="80000"/>
          <a:buFont typeface="Arial" charset="0"/>
          <a:buNone/>
          <a:tabLst/>
          <a:defRPr kumimoji="0" lang="en-US" sz="900" b="0" i="0" u="none" strike="noStrike" cap="none" normalizeH="0" baseline="0" smtClean="0">
            <a:ln>
              <a:noFill/>
            </a:ln>
            <a:solidFill>
              <a:srgbClr val="000000"/>
            </a:solidFill>
            <a:effectLst/>
            <a:latin typeface="EYInterstate Light" pitchFamily="2" charset="0"/>
          </a:defRPr>
        </a:defPPr>
      </a:lstStyle>
    </a:lnDef>
    <a:txDef>
      <a:spPr bwMode="auto">
        <a:noFill/>
        <a:ln w="9525">
          <a:noFill/>
          <a:miter lim="800000"/>
          <a:headEnd/>
          <a:tailEnd/>
        </a:ln>
      </a:spPr>
      <a:bodyPr vert="horz" wrap="square" lIns="0" tIns="0" rIns="0" bIns="0" numCol="1" anchor="t" anchorCtr="0" compatLnSpc="1">
        <a:prstTxWarp prst="textNoShape">
          <a:avLst/>
        </a:prstTxWarp>
        <a:spAutoFit/>
      </a:bodyPr>
      <a:lstStyle>
        <a:defPPr marR="0" algn="just" defTabSz="995363" rtl="0" eaLnBrk="1" fontAlgn="base" latinLnBrk="0" hangingPunct="1">
          <a:lnSpc>
            <a:spcPct val="120000"/>
          </a:lnSpc>
          <a:spcBef>
            <a:spcPts val="0"/>
          </a:spcBef>
          <a:spcAft>
            <a:spcPts val="1400"/>
          </a:spcAft>
          <a:buClr>
            <a:schemeClr val="accent2"/>
          </a:buClr>
          <a:buSzPct val="100000"/>
          <a:tabLst/>
          <a:defRPr kumimoji="0" sz="1200" b="0" i="0" u="none" strike="noStrike" kern="0" cap="none" spc="-20" normalizeH="0" baseline="0" noProof="0" dirty="0" smtClean="0">
            <a:ln>
              <a:noFill/>
            </a:ln>
            <a:solidFill>
              <a:schemeClr val="tx1"/>
            </a:solidFill>
            <a:effectLst/>
            <a:uLnTx/>
            <a:uFillTx/>
            <a:latin typeface="EYInterstate" pitchFamily="2" charset="0"/>
            <a:ea typeface="ＭＳ Ｐゴシック" pitchFamily="50" charset="-128"/>
            <a:cs typeface="+mn-cs"/>
          </a:defRPr>
        </a:defPPr>
      </a:lstStyle>
    </a:txDef>
  </a:objectDefaults>
  <a:extraClrSchemeLst>
    <a:extraClrScheme>
      <a:clrScheme name="GRID 1">
        <a:dk1>
          <a:srgbClr val="000000"/>
        </a:dk1>
        <a:lt1>
          <a:srgbClr val="FFFFFF"/>
        </a:lt1>
        <a:dk2>
          <a:srgbClr val="646464"/>
        </a:dk2>
        <a:lt2>
          <a:srgbClr val="808080"/>
        </a:lt2>
        <a:accent1>
          <a:srgbClr val="A5A4A7"/>
        </a:accent1>
        <a:accent2>
          <a:srgbClr val="FFE600"/>
        </a:accent2>
        <a:accent3>
          <a:srgbClr val="FFFFFF"/>
        </a:accent3>
        <a:accent4>
          <a:srgbClr val="000000"/>
        </a:accent4>
        <a:accent5>
          <a:srgbClr val="CFCFD0"/>
        </a:accent5>
        <a:accent6>
          <a:srgbClr val="E7D000"/>
        </a:accent6>
        <a:hlink>
          <a:srgbClr val="CCCBCD"/>
        </a:hlink>
        <a:folHlink>
          <a:srgbClr val="F2F2F2"/>
        </a:folHlink>
      </a:clrScheme>
      <a:clrMap bg1="lt1" tx1="dk1" bg2="lt2" tx2="dk2" accent1="accent1" accent2="accent2" accent3="accent3" accent4="accent4" accent5="accent5" accent6="accent6" hlink="hlink" folHlink="folHlink"/>
    </a:extraClrScheme>
    <a:extraClrScheme>
      <a:clrScheme name="GRID 2">
        <a:dk1>
          <a:srgbClr val="000000"/>
        </a:dk1>
        <a:lt1>
          <a:srgbClr val="FFFFFF"/>
        </a:lt1>
        <a:dk2>
          <a:srgbClr val="646464"/>
        </a:dk2>
        <a:lt2>
          <a:srgbClr val="808080"/>
        </a:lt2>
        <a:accent1>
          <a:srgbClr val="A5A4A7"/>
        </a:accent1>
        <a:accent2>
          <a:srgbClr val="FFE600"/>
        </a:accent2>
        <a:accent3>
          <a:srgbClr val="FFFFFF"/>
        </a:accent3>
        <a:accent4>
          <a:srgbClr val="000000"/>
        </a:accent4>
        <a:accent5>
          <a:srgbClr val="CFCFD0"/>
        </a:accent5>
        <a:accent6>
          <a:srgbClr val="E7D000"/>
        </a:accent6>
        <a:hlink>
          <a:srgbClr val="336699"/>
        </a:hlink>
        <a:folHlink>
          <a:srgbClr val="F2F2F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FDC204"/>
      </a:dk2>
      <a:lt2>
        <a:srgbClr val="FFFFFF"/>
      </a:lt2>
      <a:accent1>
        <a:srgbClr val="F00000"/>
      </a:accent1>
      <a:accent2>
        <a:srgbClr val="00B511"/>
      </a:accent2>
      <a:accent3>
        <a:srgbClr val="FFFFFF"/>
      </a:accent3>
      <a:accent4>
        <a:srgbClr val="000000"/>
      </a:accent4>
      <a:accent5>
        <a:srgbClr val="F6AAAA"/>
      </a:accent5>
      <a:accent6>
        <a:srgbClr val="00A40E"/>
      </a:accent6>
      <a:hlink>
        <a:srgbClr val="F66708"/>
      </a:hlink>
      <a:folHlink>
        <a:srgbClr val="0097E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21670</TotalTime>
  <Words>159</Words>
  <Application>Microsoft Office PowerPoint</Application>
  <PresentationFormat>ユーザー設定</PresentationFormat>
  <Paragraphs>33</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1_GRID</vt:lpstr>
      <vt:lpstr>スライド 0</vt:lpstr>
    </vt:vector>
  </TitlesOfParts>
  <Company>Ernst &amp; Young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Ernst&amp;Young</dc:creator>
  <cp:lastModifiedBy>行政情報化推進課</cp:lastModifiedBy>
  <cp:revision>2255</cp:revision>
  <cp:lastPrinted>1999-12-13T18:43:43Z</cp:lastPrinted>
  <dcterms:created xsi:type="dcterms:W3CDTF">2007-12-04T13:24:03Z</dcterms:created>
  <dcterms:modified xsi:type="dcterms:W3CDTF">2013-10-16T06:54:19Z</dcterms:modified>
</cp:coreProperties>
</file>